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20" r:id="rId3"/>
    <p:sldId id="257" r:id="rId4"/>
    <p:sldId id="287" r:id="rId5"/>
    <p:sldId id="261" r:id="rId6"/>
    <p:sldId id="296" r:id="rId7"/>
    <p:sldId id="297" r:id="rId8"/>
    <p:sldId id="263" r:id="rId9"/>
    <p:sldId id="321" r:id="rId10"/>
    <p:sldId id="345" r:id="rId11"/>
    <p:sldId id="264" r:id="rId12"/>
    <p:sldId id="299" r:id="rId13"/>
    <p:sldId id="332" r:id="rId14"/>
    <p:sldId id="265" r:id="rId15"/>
    <p:sldId id="322" r:id="rId16"/>
    <p:sldId id="310" r:id="rId17"/>
    <p:sldId id="323" r:id="rId18"/>
    <p:sldId id="324" r:id="rId19"/>
    <p:sldId id="325" r:id="rId20"/>
    <p:sldId id="326" r:id="rId21"/>
    <p:sldId id="327" r:id="rId22"/>
    <p:sldId id="331" r:id="rId23"/>
    <p:sldId id="329" r:id="rId24"/>
    <p:sldId id="333" r:id="rId25"/>
    <p:sldId id="330" r:id="rId26"/>
    <p:sldId id="334" r:id="rId27"/>
    <p:sldId id="303" r:id="rId28"/>
    <p:sldId id="335" r:id="rId29"/>
    <p:sldId id="337" r:id="rId30"/>
    <p:sldId id="336" r:id="rId31"/>
    <p:sldId id="338" r:id="rId32"/>
    <p:sldId id="339" r:id="rId33"/>
    <p:sldId id="340" r:id="rId34"/>
    <p:sldId id="341" r:id="rId35"/>
    <p:sldId id="342" r:id="rId36"/>
    <p:sldId id="343" r:id="rId37"/>
    <p:sldId id="34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51"/>
    <p:restoredTop sz="96327"/>
  </p:normalViewPr>
  <p:slideViewPr>
    <p:cSldViewPr snapToGrid="0" snapToObjects="1">
      <p:cViewPr varScale="1">
        <p:scale>
          <a:sx n="73" d="100"/>
          <a:sy n="73" d="100"/>
        </p:scale>
        <p:origin x="208" y="1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8020E6-485F-4957-AC98-06B83F7F2617}"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46A08D2C-D3E1-46B5-804B-E69E7486394F}">
      <dgm:prSet/>
      <dgm:spPr/>
      <dgm:t>
        <a:bodyPr/>
        <a:lstStyle/>
        <a:p>
          <a:r>
            <a:rPr lang="fr-FR" dirty="0"/>
            <a:t>EDA  </a:t>
          </a:r>
        </a:p>
        <a:p>
          <a:r>
            <a:rPr lang="fr-FR" dirty="0"/>
            <a:t>Exploratory Data Analysis</a:t>
          </a:r>
          <a:endParaRPr lang="en-US" dirty="0"/>
        </a:p>
      </dgm:t>
    </dgm:pt>
    <dgm:pt modelId="{2226E243-EB8E-4E43-BC6F-2A1B00078EA0}" type="parTrans" cxnId="{61F110DF-7CF8-4E08-9F53-EF7BB150FE12}">
      <dgm:prSet/>
      <dgm:spPr/>
      <dgm:t>
        <a:bodyPr/>
        <a:lstStyle/>
        <a:p>
          <a:endParaRPr lang="en-US"/>
        </a:p>
      </dgm:t>
    </dgm:pt>
    <dgm:pt modelId="{D0F515E6-E224-4862-958F-006455F2D0F8}" type="sibTrans" cxnId="{61F110DF-7CF8-4E08-9F53-EF7BB150FE12}">
      <dgm:prSet/>
      <dgm:spPr/>
      <dgm:t>
        <a:bodyPr/>
        <a:lstStyle/>
        <a:p>
          <a:endParaRPr lang="en-US"/>
        </a:p>
      </dgm:t>
    </dgm:pt>
    <dgm:pt modelId="{6D041196-F9C3-4980-AC65-6CC01EB12A96}">
      <dgm:prSet/>
      <dgm:spPr/>
      <dgm:t>
        <a:bodyPr/>
        <a:lstStyle/>
        <a:p>
          <a:r>
            <a:rPr lang="fr-FR" dirty="0" err="1"/>
            <a:t>Feature</a:t>
          </a:r>
          <a:r>
            <a:rPr lang="fr-FR" dirty="0"/>
            <a:t> Engineering   </a:t>
          </a:r>
          <a:r>
            <a:rPr lang="fr-FR" i="1" dirty="0"/>
            <a:t>Caractéristiques intrinsèques des Données</a:t>
          </a:r>
          <a:endParaRPr lang="en-US" i="1" dirty="0"/>
        </a:p>
      </dgm:t>
    </dgm:pt>
    <dgm:pt modelId="{39BF996D-4FB3-4309-8220-C8D9B3B64D59}" type="parTrans" cxnId="{443B614E-0380-41B5-9AA6-0A6773FCD84A}">
      <dgm:prSet/>
      <dgm:spPr/>
      <dgm:t>
        <a:bodyPr/>
        <a:lstStyle/>
        <a:p>
          <a:endParaRPr lang="en-US"/>
        </a:p>
      </dgm:t>
    </dgm:pt>
    <dgm:pt modelId="{3EA5ECEC-C468-40B3-9ADA-E0249651143F}" type="sibTrans" cxnId="{443B614E-0380-41B5-9AA6-0A6773FCD84A}">
      <dgm:prSet/>
      <dgm:spPr/>
      <dgm:t>
        <a:bodyPr/>
        <a:lstStyle/>
        <a:p>
          <a:endParaRPr lang="en-US"/>
        </a:p>
      </dgm:t>
    </dgm:pt>
    <dgm:pt modelId="{A2FA1409-29C0-4384-99B2-FE1A27AF22CD}">
      <dgm:prSet/>
      <dgm:spPr/>
      <dgm:t>
        <a:bodyPr/>
        <a:lstStyle/>
        <a:p>
          <a:r>
            <a:rPr lang="fr-FR" b="1" dirty="0"/>
            <a:t>Mise En Place du Dataset Clients</a:t>
          </a:r>
        </a:p>
      </dgm:t>
    </dgm:pt>
    <dgm:pt modelId="{45DA6C80-3F8F-49B0-AF24-ED94603542AA}" type="parTrans" cxnId="{69D7DA48-55D6-41FA-ACAB-CD5ECCA34B2D}">
      <dgm:prSet/>
      <dgm:spPr/>
      <dgm:t>
        <a:bodyPr/>
        <a:lstStyle/>
        <a:p>
          <a:endParaRPr lang="en-US"/>
        </a:p>
      </dgm:t>
    </dgm:pt>
    <dgm:pt modelId="{E35FE1DF-793F-44E9-BAF5-EF01F0C05202}" type="sibTrans" cxnId="{69D7DA48-55D6-41FA-ACAB-CD5ECCA34B2D}">
      <dgm:prSet/>
      <dgm:spPr/>
      <dgm:t>
        <a:bodyPr/>
        <a:lstStyle/>
        <a:p>
          <a:endParaRPr lang="en-US"/>
        </a:p>
      </dgm:t>
    </dgm:pt>
    <dgm:pt modelId="{4A831CDB-A557-4478-9A0E-3A691E52DA81}">
      <dgm:prSet/>
      <dgm:spPr/>
      <dgm:t>
        <a:bodyPr/>
        <a:lstStyle/>
        <a:p>
          <a:r>
            <a:rPr lang="en-US" dirty="0"/>
            <a:t>RFM / ALL FEATURES</a:t>
          </a:r>
        </a:p>
      </dgm:t>
    </dgm:pt>
    <dgm:pt modelId="{A7D24455-80D9-447D-80C1-A596FE812C6D}" type="parTrans" cxnId="{440AF625-1518-420A-A375-27467010AD4C}">
      <dgm:prSet/>
      <dgm:spPr/>
      <dgm:t>
        <a:bodyPr/>
        <a:lstStyle/>
        <a:p>
          <a:endParaRPr lang="en-US"/>
        </a:p>
      </dgm:t>
    </dgm:pt>
    <dgm:pt modelId="{62EB78CA-2D7D-4CB4-8F42-A585982B6DC1}" type="sibTrans" cxnId="{440AF625-1518-420A-A375-27467010AD4C}">
      <dgm:prSet/>
      <dgm:spPr/>
      <dgm:t>
        <a:bodyPr/>
        <a:lstStyle/>
        <a:p>
          <a:endParaRPr lang="en-US"/>
        </a:p>
      </dgm:t>
    </dgm:pt>
    <dgm:pt modelId="{6D489CDF-6AE1-4A27-A731-0AB2BF37AA0B}">
      <dgm:prSet/>
      <dgm:spPr/>
      <dgm:t>
        <a:bodyPr/>
        <a:lstStyle/>
        <a:p>
          <a:r>
            <a:rPr lang="fr-FR" dirty="0"/>
            <a:t>Clustering</a:t>
          </a:r>
          <a:endParaRPr lang="en-US" dirty="0"/>
        </a:p>
      </dgm:t>
    </dgm:pt>
    <dgm:pt modelId="{1173AB6B-829E-4BD1-9E76-50385C5153C3}" type="sibTrans" cxnId="{54F1181A-9384-4154-A8D6-60250A57C2ED}">
      <dgm:prSet/>
      <dgm:spPr/>
      <dgm:t>
        <a:bodyPr/>
        <a:lstStyle/>
        <a:p>
          <a:endParaRPr lang="en-US"/>
        </a:p>
      </dgm:t>
    </dgm:pt>
    <dgm:pt modelId="{9C2B7285-1884-4252-A21F-CB24F7E19219}" type="parTrans" cxnId="{54F1181A-9384-4154-A8D6-60250A57C2ED}">
      <dgm:prSet/>
      <dgm:spPr/>
      <dgm:t>
        <a:bodyPr/>
        <a:lstStyle/>
        <a:p>
          <a:endParaRPr lang="en-US"/>
        </a:p>
      </dgm:t>
    </dgm:pt>
    <dgm:pt modelId="{EF3B7FAA-CE4D-8940-9907-46F52CA83042}">
      <dgm:prSet/>
      <dgm:spPr/>
      <dgm:t>
        <a:bodyPr/>
        <a:lstStyle/>
        <a:p>
          <a:r>
            <a:rPr lang="fr-FR" dirty="0"/>
            <a:t>Stabilité</a:t>
          </a:r>
        </a:p>
      </dgm:t>
    </dgm:pt>
    <dgm:pt modelId="{BB75E854-3129-5347-A23E-B7C618C14BB6}" type="parTrans" cxnId="{EDBD3D48-4D8F-6E4C-AEEF-6E080FB81AFB}">
      <dgm:prSet/>
      <dgm:spPr/>
      <dgm:t>
        <a:bodyPr/>
        <a:lstStyle/>
        <a:p>
          <a:endParaRPr lang="fr-FR"/>
        </a:p>
      </dgm:t>
    </dgm:pt>
    <dgm:pt modelId="{6022DAFC-6EDC-0841-8F9F-DDECA1752CDC}" type="sibTrans" cxnId="{EDBD3D48-4D8F-6E4C-AEEF-6E080FB81AFB}">
      <dgm:prSet/>
      <dgm:spPr/>
      <dgm:t>
        <a:bodyPr/>
        <a:lstStyle/>
        <a:p>
          <a:endParaRPr lang="en-US"/>
        </a:p>
      </dgm:t>
    </dgm:pt>
    <dgm:pt modelId="{70A02229-8025-684A-AB4A-FAF7FF364B35}" type="pres">
      <dgm:prSet presAssocID="{538020E6-485F-4957-AC98-06B83F7F2617}" presName="Name0" presStyleCnt="0">
        <dgm:presLayoutVars>
          <dgm:dir/>
          <dgm:resizeHandles val="exact"/>
        </dgm:presLayoutVars>
      </dgm:prSet>
      <dgm:spPr/>
    </dgm:pt>
    <dgm:pt modelId="{ED960335-F69C-5344-93A2-4E6AB2C4E82D}" type="pres">
      <dgm:prSet presAssocID="{46A08D2C-D3E1-46B5-804B-E69E7486394F}" presName="node" presStyleLbl="node1" presStyleIdx="0" presStyleCnt="6">
        <dgm:presLayoutVars>
          <dgm:bulletEnabled val="1"/>
        </dgm:presLayoutVars>
      </dgm:prSet>
      <dgm:spPr/>
    </dgm:pt>
    <dgm:pt modelId="{0AF7F711-68F9-CD49-8547-51B6ACAB828D}" type="pres">
      <dgm:prSet presAssocID="{D0F515E6-E224-4862-958F-006455F2D0F8}" presName="sibTrans" presStyleLbl="sibTrans1D1" presStyleIdx="0" presStyleCnt="5"/>
      <dgm:spPr/>
    </dgm:pt>
    <dgm:pt modelId="{ED250204-FE3D-A246-8CE0-CCF98C204AA7}" type="pres">
      <dgm:prSet presAssocID="{D0F515E6-E224-4862-958F-006455F2D0F8}" presName="connectorText" presStyleLbl="sibTrans1D1" presStyleIdx="0" presStyleCnt="5"/>
      <dgm:spPr/>
    </dgm:pt>
    <dgm:pt modelId="{3771C74C-9777-1E40-BF4E-D7BA20DAD0DF}" type="pres">
      <dgm:prSet presAssocID="{6D041196-F9C3-4980-AC65-6CC01EB12A96}" presName="node" presStyleLbl="node1" presStyleIdx="1" presStyleCnt="6">
        <dgm:presLayoutVars>
          <dgm:bulletEnabled val="1"/>
        </dgm:presLayoutVars>
      </dgm:prSet>
      <dgm:spPr/>
    </dgm:pt>
    <dgm:pt modelId="{0897DA54-97E0-7C44-B02F-8DF7F70C2243}" type="pres">
      <dgm:prSet presAssocID="{3EA5ECEC-C468-40B3-9ADA-E0249651143F}" presName="sibTrans" presStyleLbl="sibTrans1D1" presStyleIdx="1" presStyleCnt="5"/>
      <dgm:spPr/>
    </dgm:pt>
    <dgm:pt modelId="{49B70F0F-1883-014D-8851-86785C31A068}" type="pres">
      <dgm:prSet presAssocID="{3EA5ECEC-C468-40B3-9ADA-E0249651143F}" presName="connectorText" presStyleLbl="sibTrans1D1" presStyleIdx="1" presStyleCnt="5"/>
      <dgm:spPr/>
    </dgm:pt>
    <dgm:pt modelId="{43D77924-0C98-264E-B6E6-F1BA4696BD07}" type="pres">
      <dgm:prSet presAssocID="{A2FA1409-29C0-4384-99B2-FE1A27AF22CD}" presName="node" presStyleLbl="node1" presStyleIdx="2" presStyleCnt="6">
        <dgm:presLayoutVars>
          <dgm:bulletEnabled val="1"/>
        </dgm:presLayoutVars>
      </dgm:prSet>
      <dgm:spPr/>
    </dgm:pt>
    <dgm:pt modelId="{18052893-C879-2747-816E-557429D1C922}" type="pres">
      <dgm:prSet presAssocID="{E35FE1DF-793F-44E9-BAF5-EF01F0C05202}" presName="sibTrans" presStyleLbl="sibTrans1D1" presStyleIdx="2" presStyleCnt="5"/>
      <dgm:spPr/>
    </dgm:pt>
    <dgm:pt modelId="{2B1A0931-A0CD-AC4B-87B6-18EEBBAE098F}" type="pres">
      <dgm:prSet presAssocID="{E35FE1DF-793F-44E9-BAF5-EF01F0C05202}" presName="connectorText" presStyleLbl="sibTrans1D1" presStyleIdx="2" presStyleCnt="5"/>
      <dgm:spPr/>
    </dgm:pt>
    <dgm:pt modelId="{148F4ADA-5AA0-D94A-A67C-2ACF8A6C02BC}" type="pres">
      <dgm:prSet presAssocID="{4A831CDB-A557-4478-9A0E-3A691E52DA81}" presName="node" presStyleLbl="node1" presStyleIdx="3" presStyleCnt="6">
        <dgm:presLayoutVars>
          <dgm:bulletEnabled val="1"/>
        </dgm:presLayoutVars>
      </dgm:prSet>
      <dgm:spPr/>
    </dgm:pt>
    <dgm:pt modelId="{D4A5DBE7-1DD8-7045-81F1-9C966D07FC87}" type="pres">
      <dgm:prSet presAssocID="{62EB78CA-2D7D-4CB4-8F42-A585982B6DC1}" presName="sibTrans" presStyleLbl="sibTrans1D1" presStyleIdx="3" presStyleCnt="5"/>
      <dgm:spPr/>
    </dgm:pt>
    <dgm:pt modelId="{564AE53A-C3CD-CF47-917F-44219324300E}" type="pres">
      <dgm:prSet presAssocID="{62EB78CA-2D7D-4CB4-8F42-A585982B6DC1}" presName="connectorText" presStyleLbl="sibTrans1D1" presStyleIdx="3" presStyleCnt="5"/>
      <dgm:spPr/>
    </dgm:pt>
    <dgm:pt modelId="{35B52D48-287D-FB44-8CA4-D2026DD1D97B}" type="pres">
      <dgm:prSet presAssocID="{6D489CDF-6AE1-4A27-A731-0AB2BF37AA0B}" presName="node" presStyleLbl="node1" presStyleIdx="4" presStyleCnt="6">
        <dgm:presLayoutVars>
          <dgm:bulletEnabled val="1"/>
        </dgm:presLayoutVars>
      </dgm:prSet>
      <dgm:spPr/>
    </dgm:pt>
    <dgm:pt modelId="{16E43D59-364A-FE4A-99F7-1BC7D659BC6B}" type="pres">
      <dgm:prSet presAssocID="{1173AB6B-829E-4BD1-9E76-50385C5153C3}" presName="sibTrans" presStyleLbl="sibTrans1D1" presStyleIdx="4" presStyleCnt="5"/>
      <dgm:spPr/>
    </dgm:pt>
    <dgm:pt modelId="{42FAB9AE-AFCF-CD4E-9CAD-40F107257D3D}" type="pres">
      <dgm:prSet presAssocID="{1173AB6B-829E-4BD1-9E76-50385C5153C3}" presName="connectorText" presStyleLbl="sibTrans1D1" presStyleIdx="4" presStyleCnt="5"/>
      <dgm:spPr/>
    </dgm:pt>
    <dgm:pt modelId="{A16D988A-92BF-EF4D-BC13-060DECA56BF8}" type="pres">
      <dgm:prSet presAssocID="{EF3B7FAA-CE4D-8940-9907-46F52CA83042}" presName="node" presStyleLbl="node1" presStyleIdx="5" presStyleCnt="6">
        <dgm:presLayoutVars>
          <dgm:bulletEnabled val="1"/>
        </dgm:presLayoutVars>
      </dgm:prSet>
      <dgm:spPr/>
    </dgm:pt>
  </dgm:ptLst>
  <dgm:cxnLst>
    <dgm:cxn modelId="{23F29011-1E83-DD49-BFCD-28DFDCB28ED8}" type="presOf" srcId="{46A08D2C-D3E1-46B5-804B-E69E7486394F}" destId="{ED960335-F69C-5344-93A2-4E6AB2C4E82D}" srcOrd="0" destOrd="0" presId="urn:microsoft.com/office/officeart/2016/7/layout/RepeatingBendingProcessNew"/>
    <dgm:cxn modelId="{8F22FA16-32A6-0148-9674-DC261D122BBB}" type="presOf" srcId="{6D489CDF-6AE1-4A27-A731-0AB2BF37AA0B}" destId="{35B52D48-287D-FB44-8CA4-D2026DD1D97B}" srcOrd="0" destOrd="0" presId="urn:microsoft.com/office/officeart/2016/7/layout/RepeatingBendingProcessNew"/>
    <dgm:cxn modelId="{54F1181A-9384-4154-A8D6-60250A57C2ED}" srcId="{538020E6-485F-4957-AC98-06B83F7F2617}" destId="{6D489CDF-6AE1-4A27-A731-0AB2BF37AA0B}" srcOrd="4" destOrd="0" parTransId="{9C2B7285-1884-4252-A21F-CB24F7E19219}" sibTransId="{1173AB6B-829E-4BD1-9E76-50385C5153C3}"/>
    <dgm:cxn modelId="{440AF625-1518-420A-A375-27467010AD4C}" srcId="{538020E6-485F-4957-AC98-06B83F7F2617}" destId="{4A831CDB-A557-4478-9A0E-3A691E52DA81}" srcOrd="3" destOrd="0" parTransId="{A7D24455-80D9-447D-80C1-A596FE812C6D}" sibTransId="{62EB78CA-2D7D-4CB4-8F42-A585982B6DC1}"/>
    <dgm:cxn modelId="{30EB9A35-AAD4-954F-B63B-D1FADC668E9B}" type="presOf" srcId="{E35FE1DF-793F-44E9-BAF5-EF01F0C05202}" destId="{2B1A0931-A0CD-AC4B-87B6-18EEBBAE098F}" srcOrd="1" destOrd="0" presId="urn:microsoft.com/office/officeart/2016/7/layout/RepeatingBendingProcessNew"/>
    <dgm:cxn modelId="{A8C42445-E50E-344F-AC10-6404C0FE4BF6}" type="presOf" srcId="{1173AB6B-829E-4BD1-9E76-50385C5153C3}" destId="{16E43D59-364A-FE4A-99F7-1BC7D659BC6B}" srcOrd="0" destOrd="0" presId="urn:microsoft.com/office/officeart/2016/7/layout/RepeatingBendingProcessNew"/>
    <dgm:cxn modelId="{EDBD3D48-4D8F-6E4C-AEEF-6E080FB81AFB}" srcId="{538020E6-485F-4957-AC98-06B83F7F2617}" destId="{EF3B7FAA-CE4D-8940-9907-46F52CA83042}" srcOrd="5" destOrd="0" parTransId="{BB75E854-3129-5347-A23E-B7C618C14BB6}" sibTransId="{6022DAFC-6EDC-0841-8F9F-DDECA1752CDC}"/>
    <dgm:cxn modelId="{FBFD5A48-CC5B-C04C-8EBE-C07258FF37E1}" type="presOf" srcId="{4A831CDB-A557-4478-9A0E-3A691E52DA81}" destId="{148F4ADA-5AA0-D94A-A67C-2ACF8A6C02BC}" srcOrd="0" destOrd="0" presId="urn:microsoft.com/office/officeart/2016/7/layout/RepeatingBendingProcessNew"/>
    <dgm:cxn modelId="{69D7DA48-55D6-41FA-ACAB-CD5ECCA34B2D}" srcId="{538020E6-485F-4957-AC98-06B83F7F2617}" destId="{A2FA1409-29C0-4384-99B2-FE1A27AF22CD}" srcOrd="2" destOrd="0" parTransId="{45DA6C80-3F8F-49B0-AF24-ED94603542AA}" sibTransId="{E35FE1DF-793F-44E9-BAF5-EF01F0C05202}"/>
    <dgm:cxn modelId="{F477BB49-9BD9-F64F-B920-AB8F3962F4EC}" type="presOf" srcId="{D0F515E6-E224-4862-958F-006455F2D0F8}" destId="{ED250204-FE3D-A246-8CE0-CCF98C204AA7}" srcOrd="1" destOrd="0" presId="urn:microsoft.com/office/officeart/2016/7/layout/RepeatingBendingProcessNew"/>
    <dgm:cxn modelId="{443B614E-0380-41B5-9AA6-0A6773FCD84A}" srcId="{538020E6-485F-4957-AC98-06B83F7F2617}" destId="{6D041196-F9C3-4980-AC65-6CC01EB12A96}" srcOrd="1" destOrd="0" parTransId="{39BF996D-4FB3-4309-8220-C8D9B3B64D59}" sibTransId="{3EA5ECEC-C468-40B3-9ADA-E0249651143F}"/>
    <dgm:cxn modelId="{9592E05E-E9AC-F84C-B35C-66E21B26F6EF}" type="presOf" srcId="{538020E6-485F-4957-AC98-06B83F7F2617}" destId="{70A02229-8025-684A-AB4A-FAF7FF364B35}" srcOrd="0" destOrd="0" presId="urn:microsoft.com/office/officeart/2016/7/layout/RepeatingBendingProcessNew"/>
    <dgm:cxn modelId="{CFF53867-A445-C34E-9ED4-CFFD01DB54E7}" type="presOf" srcId="{62EB78CA-2D7D-4CB4-8F42-A585982B6DC1}" destId="{D4A5DBE7-1DD8-7045-81F1-9C966D07FC87}" srcOrd="0" destOrd="0" presId="urn:microsoft.com/office/officeart/2016/7/layout/RepeatingBendingProcessNew"/>
    <dgm:cxn modelId="{53A19667-2794-D140-BECD-04C0320BF0FF}" type="presOf" srcId="{6D041196-F9C3-4980-AC65-6CC01EB12A96}" destId="{3771C74C-9777-1E40-BF4E-D7BA20DAD0DF}" srcOrd="0" destOrd="0" presId="urn:microsoft.com/office/officeart/2016/7/layout/RepeatingBendingProcessNew"/>
    <dgm:cxn modelId="{CAD3C968-9C33-7749-9181-E0A2195D4C2C}" type="presOf" srcId="{1173AB6B-829E-4BD1-9E76-50385C5153C3}" destId="{42FAB9AE-AFCF-CD4E-9CAD-40F107257D3D}" srcOrd="1" destOrd="0" presId="urn:microsoft.com/office/officeart/2016/7/layout/RepeatingBendingProcessNew"/>
    <dgm:cxn modelId="{4624A791-6D40-F44F-A122-8AD93B3C676E}" type="presOf" srcId="{A2FA1409-29C0-4384-99B2-FE1A27AF22CD}" destId="{43D77924-0C98-264E-B6E6-F1BA4696BD07}" srcOrd="0" destOrd="0" presId="urn:microsoft.com/office/officeart/2016/7/layout/RepeatingBendingProcessNew"/>
    <dgm:cxn modelId="{F97DD495-A1C9-8A4B-8B73-87E11D5A6108}" type="presOf" srcId="{62EB78CA-2D7D-4CB4-8F42-A585982B6DC1}" destId="{564AE53A-C3CD-CF47-917F-44219324300E}" srcOrd="1" destOrd="0" presId="urn:microsoft.com/office/officeart/2016/7/layout/RepeatingBendingProcessNew"/>
    <dgm:cxn modelId="{25A8C6B6-F437-D941-8436-5A09954572E1}" type="presOf" srcId="{D0F515E6-E224-4862-958F-006455F2D0F8}" destId="{0AF7F711-68F9-CD49-8547-51B6ACAB828D}" srcOrd="0" destOrd="0" presId="urn:microsoft.com/office/officeart/2016/7/layout/RepeatingBendingProcessNew"/>
    <dgm:cxn modelId="{43E334DA-0672-C94E-B29C-FABA7529300B}" type="presOf" srcId="{E35FE1DF-793F-44E9-BAF5-EF01F0C05202}" destId="{18052893-C879-2747-816E-557429D1C922}" srcOrd="0" destOrd="0" presId="urn:microsoft.com/office/officeart/2016/7/layout/RepeatingBendingProcessNew"/>
    <dgm:cxn modelId="{61F110DF-7CF8-4E08-9F53-EF7BB150FE12}" srcId="{538020E6-485F-4957-AC98-06B83F7F2617}" destId="{46A08D2C-D3E1-46B5-804B-E69E7486394F}" srcOrd="0" destOrd="0" parTransId="{2226E243-EB8E-4E43-BC6F-2A1B00078EA0}" sibTransId="{D0F515E6-E224-4862-958F-006455F2D0F8}"/>
    <dgm:cxn modelId="{7C7B03E3-ABF6-CE4B-9C3F-4BCF88DAD198}" type="presOf" srcId="{EF3B7FAA-CE4D-8940-9907-46F52CA83042}" destId="{A16D988A-92BF-EF4D-BC13-060DECA56BF8}" srcOrd="0" destOrd="0" presId="urn:microsoft.com/office/officeart/2016/7/layout/RepeatingBendingProcessNew"/>
    <dgm:cxn modelId="{68420BE3-3ECC-F448-9F64-A09B4358D84C}" type="presOf" srcId="{3EA5ECEC-C468-40B3-9ADA-E0249651143F}" destId="{0897DA54-97E0-7C44-B02F-8DF7F70C2243}" srcOrd="0" destOrd="0" presId="urn:microsoft.com/office/officeart/2016/7/layout/RepeatingBendingProcessNew"/>
    <dgm:cxn modelId="{6DEBC0FB-0FF8-9445-959F-43F7548F3858}" type="presOf" srcId="{3EA5ECEC-C468-40B3-9ADA-E0249651143F}" destId="{49B70F0F-1883-014D-8851-86785C31A068}" srcOrd="1" destOrd="0" presId="urn:microsoft.com/office/officeart/2016/7/layout/RepeatingBendingProcessNew"/>
    <dgm:cxn modelId="{47F387E1-2802-BA4A-B5A6-9C42187D3C7E}" type="presParOf" srcId="{70A02229-8025-684A-AB4A-FAF7FF364B35}" destId="{ED960335-F69C-5344-93A2-4E6AB2C4E82D}" srcOrd="0" destOrd="0" presId="urn:microsoft.com/office/officeart/2016/7/layout/RepeatingBendingProcessNew"/>
    <dgm:cxn modelId="{9738D44F-385D-6545-BA87-2560843F2B13}" type="presParOf" srcId="{70A02229-8025-684A-AB4A-FAF7FF364B35}" destId="{0AF7F711-68F9-CD49-8547-51B6ACAB828D}" srcOrd="1" destOrd="0" presId="urn:microsoft.com/office/officeart/2016/7/layout/RepeatingBendingProcessNew"/>
    <dgm:cxn modelId="{747FD8D3-FDD0-F945-A7A8-1F5157B923F6}" type="presParOf" srcId="{0AF7F711-68F9-CD49-8547-51B6ACAB828D}" destId="{ED250204-FE3D-A246-8CE0-CCF98C204AA7}" srcOrd="0" destOrd="0" presId="urn:microsoft.com/office/officeart/2016/7/layout/RepeatingBendingProcessNew"/>
    <dgm:cxn modelId="{DFA28782-3647-3C4B-88F2-84DEF94604A4}" type="presParOf" srcId="{70A02229-8025-684A-AB4A-FAF7FF364B35}" destId="{3771C74C-9777-1E40-BF4E-D7BA20DAD0DF}" srcOrd="2" destOrd="0" presId="urn:microsoft.com/office/officeart/2016/7/layout/RepeatingBendingProcessNew"/>
    <dgm:cxn modelId="{9BA8BE67-7717-8443-8C91-111F315EE894}" type="presParOf" srcId="{70A02229-8025-684A-AB4A-FAF7FF364B35}" destId="{0897DA54-97E0-7C44-B02F-8DF7F70C2243}" srcOrd="3" destOrd="0" presId="urn:microsoft.com/office/officeart/2016/7/layout/RepeatingBendingProcessNew"/>
    <dgm:cxn modelId="{805AD7A1-A28E-2748-A55A-CE18100611D6}" type="presParOf" srcId="{0897DA54-97E0-7C44-B02F-8DF7F70C2243}" destId="{49B70F0F-1883-014D-8851-86785C31A068}" srcOrd="0" destOrd="0" presId="urn:microsoft.com/office/officeart/2016/7/layout/RepeatingBendingProcessNew"/>
    <dgm:cxn modelId="{1A3B57E0-4AB9-E94B-8D5B-030E8801A562}" type="presParOf" srcId="{70A02229-8025-684A-AB4A-FAF7FF364B35}" destId="{43D77924-0C98-264E-B6E6-F1BA4696BD07}" srcOrd="4" destOrd="0" presId="urn:microsoft.com/office/officeart/2016/7/layout/RepeatingBendingProcessNew"/>
    <dgm:cxn modelId="{56BDE1BD-71E3-6445-9618-F9D91BCF1A23}" type="presParOf" srcId="{70A02229-8025-684A-AB4A-FAF7FF364B35}" destId="{18052893-C879-2747-816E-557429D1C922}" srcOrd="5" destOrd="0" presId="urn:microsoft.com/office/officeart/2016/7/layout/RepeatingBendingProcessNew"/>
    <dgm:cxn modelId="{C17EADCD-0699-8A42-8D15-9DC79CE64079}" type="presParOf" srcId="{18052893-C879-2747-816E-557429D1C922}" destId="{2B1A0931-A0CD-AC4B-87B6-18EEBBAE098F}" srcOrd="0" destOrd="0" presId="urn:microsoft.com/office/officeart/2016/7/layout/RepeatingBendingProcessNew"/>
    <dgm:cxn modelId="{8726AA86-4BD1-D34C-A938-75F66EB10467}" type="presParOf" srcId="{70A02229-8025-684A-AB4A-FAF7FF364B35}" destId="{148F4ADA-5AA0-D94A-A67C-2ACF8A6C02BC}" srcOrd="6" destOrd="0" presId="urn:microsoft.com/office/officeart/2016/7/layout/RepeatingBendingProcessNew"/>
    <dgm:cxn modelId="{3E1E8413-AB0A-0442-88D1-610C4038DA96}" type="presParOf" srcId="{70A02229-8025-684A-AB4A-FAF7FF364B35}" destId="{D4A5DBE7-1DD8-7045-81F1-9C966D07FC87}" srcOrd="7" destOrd="0" presId="urn:microsoft.com/office/officeart/2016/7/layout/RepeatingBendingProcessNew"/>
    <dgm:cxn modelId="{F7927C02-31CA-4F4C-90E1-4CE3FC317AC3}" type="presParOf" srcId="{D4A5DBE7-1DD8-7045-81F1-9C966D07FC87}" destId="{564AE53A-C3CD-CF47-917F-44219324300E}" srcOrd="0" destOrd="0" presId="urn:microsoft.com/office/officeart/2016/7/layout/RepeatingBendingProcessNew"/>
    <dgm:cxn modelId="{C5839BF2-1667-354E-A96A-4A1B646CEE45}" type="presParOf" srcId="{70A02229-8025-684A-AB4A-FAF7FF364B35}" destId="{35B52D48-287D-FB44-8CA4-D2026DD1D97B}" srcOrd="8" destOrd="0" presId="urn:microsoft.com/office/officeart/2016/7/layout/RepeatingBendingProcessNew"/>
    <dgm:cxn modelId="{A0EC1D92-CE8C-7B4B-8FB6-7F352C330030}" type="presParOf" srcId="{70A02229-8025-684A-AB4A-FAF7FF364B35}" destId="{16E43D59-364A-FE4A-99F7-1BC7D659BC6B}" srcOrd="9" destOrd="0" presId="urn:microsoft.com/office/officeart/2016/7/layout/RepeatingBendingProcessNew"/>
    <dgm:cxn modelId="{46462ED4-7FD6-CC43-ABCC-CDEB30DBA96C}" type="presParOf" srcId="{16E43D59-364A-FE4A-99F7-1BC7D659BC6B}" destId="{42FAB9AE-AFCF-CD4E-9CAD-40F107257D3D}" srcOrd="0" destOrd="0" presId="urn:microsoft.com/office/officeart/2016/7/layout/RepeatingBendingProcessNew"/>
    <dgm:cxn modelId="{E35FEF57-818F-F145-8E24-3BA54A9435A2}" type="presParOf" srcId="{70A02229-8025-684A-AB4A-FAF7FF364B35}" destId="{A16D988A-92BF-EF4D-BC13-060DECA56BF8}"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35F431-1B79-4088-BD75-76ED022C54C8}" type="doc">
      <dgm:prSet loTypeId="urn:microsoft.com/office/officeart/2005/8/layout/cycle1" loCatId="cycle" qsTypeId="urn:microsoft.com/office/officeart/2005/8/quickstyle/simple4" qsCatId="simple" csTypeId="urn:microsoft.com/office/officeart/2005/8/colors/colorful1" csCatId="colorful" phldr="1"/>
      <dgm:spPr/>
      <dgm:t>
        <a:bodyPr/>
        <a:lstStyle/>
        <a:p>
          <a:endParaRPr lang="en-US"/>
        </a:p>
      </dgm:t>
    </dgm:pt>
    <dgm:pt modelId="{1F967428-5157-49E1-86CB-A539573DC56C}">
      <dgm:prSet/>
      <dgm:spPr/>
      <dgm:t>
        <a:bodyPr/>
        <a:lstStyle/>
        <a:p>
          <a:r>
            <a:rPr lang="fr-FR" b="0" dirty="0"/>
            <a:t>Défauts du Jeu de Données initial</a:t>
          </a:r>
        </a:p>
      </dgm:t>
    </dgm:pt>
    <dgm:pt modelId="{EDD79F90-91D0-4CF3-9C19-796F6ACE602D}" type="parTrans" cxnId="{343B41C8-649C-4112-8A38-D6EDC4936C72}">
      <dgm:prSet/>
      <dgm:spPr/>
      <dgm:t>
        <a:bodyPr/>
        <a:lstStyle/>
        <a:p>
          <a:endParaRPr lang="en-US"/>
        </a:p>
      </dgm:t>
    </dgm:pt>
    <dgm:pt modelId="{F790F3D1-BE96-45A1-9A90-0C003B9BA666}" type="sibTrans" cxnId="{343B41C8-649C-4112-8A38-D6EDC4936C72}">
      <dgm:prSet/>
      <dgm:spPr/>
      <dgm:t>
        <a:bodyPr/>
        <a:lstStyle/>
        <a:p>
          <a:endParaRPr lang="en-US"/>
        </a:p>
      </dgm:t>
    </dgm:pt>
    <dgm:pt modelId="{32D3AB90-7F7B-412D-B7DB-C4B6992CD434}">
      <dgm:prSet/>
      <dgm:spPr/>
      <dgm:t>
        <a:bodyPr/>
        <a:lstStyle/>
        <a:p>
          <a:r>
            <a:rPr lang="en-US" b="0" dirty="0" err="1"/>
            <a:t>Analyse</a:t>
          </a:r>
          <a:r>
            <a:rPr lang="en-US" b="0" dirty="0"/>
            <a:t> de </a:t>
          </a:r>
          <a:r>
            <a:rPr lang="en-US" b="0" dirty="0" err="1"/>
            <a:t>tous</a:t>
          </a:r>
          <a:r>
            <a:rPr lang="en-US" b="0" dirty="0"/>
            <a:t> les </a:t>
          </a:r>
          <a:r>
            <a:rPr lang="en-US" b="0" dirty="0" err="1"/>
            <a:t>Fichiers</a:t>
          </a:r>
          <a:endParaRPr lang="en-US" b="0" dirty="0"/>
        </a:p>
      </dgm:t>
    </dgm:pt>
    <dgm:pt modelId="{DD79F8EA-557D-486B-8AE4-79FF383292C3}" type="parTrans" cxnId="{469F53AB-DB5E-42FF-A518-B9358C6D6E6B}">
      <dgm:prSet/>
      <dgm:spPr/>
      <dgm:t>
        <a:bodyPr/>
        <a:lstStyle/>
        <a:p>
          <a:endParaRPr lang="en-US"/>
        </a:p>
      </dgm:t>
    </dgm:pt>
    <dgm:pt modelId="{1CFF0058-CBA0-4BCA-974F-4A352C4829A6}" type="sibTrans" cxnId="{469F53AB-DB5E-42FF-A518-B9358C6D6E6B}">
      <dgm:prSet/>
      <dgm:spPr/>
      <dgm:t>
        <a:bodyPr/>
        <a:lstStyle/>
        <a:p>
          <a:endParaRPr lang="en-US"/>
        </a:p>
      </dgm:t>
    </dgm:pt>
    <dgm:pt modelId="{186185DA-ACFE-4A0B-B047-944FC211EE0E}">
      <dgm:prSet/>
      <dgm:spPr/>
      <dgm:t>
        <a:bodyPr/>
        <a:lstStyle/>
        <a:p>
          <a:r>
            <a:rPr lang="fr-FR" b="0" dirty="0"/>
            <a:t>Représentation des NaN par </a:t>
          </a:r>
          <a:r>
            <a:rPr lang="fr-FR" b="0" dirty="0" err="1"/>
            <a:t>Heatmap</a:t>
          </a:r>
          <a:endParaRPr lang="en-US" b="0" dirty="0"/>
        </a:p>
      </dgm:t>
    </dgm:pt>
    <dgm:pt modelId="{B5E0735A-9BD5-4783-8FD5-1AC588B6360E}" type="parTrans" cxnId="{702B7815-D382-40AE-A3FC-D59EBD49F7F8}">
      <dgm:prSet/>
      <dgm:spPr/>
      <dgm:t>
        <a:bodyPr/>
        <a:lstStyle/>
        <a:p>
          <a:endParaRPr lang="en-US"/>
        </a:p>
      </dgm:t>
    </dgm:pt>
    <dgm:pt modelId="{5FCEE4B3-135A-456C-A21A-CD7CC3A5FA3F}" type="sibTrans" cxnId="{702B7815-D382-40AE-A3FC-D59EBD49F7F8}">
      <dgm:prSet/>
      <dgm:spPr/>
      <dgm:t>
        <a:bodyPr/>
        <a:lstStyle/>
        <a:p>
          <a:endParaRPr lang="en-US"/>
        </a:p>
      </dgm:t>
    </dgm:pt>
    <dgm:pt modelId="{EA910E10-83CB-4D9B-B185-CFDF2F6CEAED}">
      <dgm:prSet/>
      <dgm:spPr/>
      <dgm:t>
        <a:bodyPr/>
        <a:lstStyle/>
        <a:p>
          <a:r>
            <a:rPr lang="en-US" b="0" dirty="0"/>
            <a:t>Completion par la </a:t>
          </a:r>
          <a:r>
            <a:rPr lang="en-US" b="0" dirty="0" err="1"/>
            <a:t>Médiane</a:t>
          </a:r>
          <a:r>
            <a:rPr lang="en-US" b="0" dirty="0"/>
            <a:t> des </a:t>
          </a:r>
          <a:r>
            <a:rPr lang="en-US" b="0" dirty="0" err="1"/>
            <a:t>Valeurs</a:t>
          </a:r>
          <a:r>
            <a:rPr lang="en-US" b="0" dirty="0"/>
            <a:t> </a:t>
          </a:r>
          <a:r>
            <a:rPr lang="en-US" b="0" dirty="0" err="1"/>
            <a:t>Manquantes</a:t>
          </a:r>
          <a:endParaRPr lang="en-US" b="0" dirty="0"/>
        </a:p>
      </dgm:t>
    </dgm:pt>
    <dgm:pt modelId="{5F9C1FF5-C7E2-4A1D-99B3-3CB57AB4FD2B}" type="parTrans" cxnId="{614BEB59-047E-4E34-9605-508027A004A7}">
      <dgm:prSet/>
      <dgm:spPr/>
      <dgm:t>
        <a:bodyPr/>
        <a:lstStyle/>
        <a:p>
          <a:endParaRPr lang="en-US"/>
        </a:p>
      </dgm:t>
    </dgm:pt>
    <dgm:pt modelId="{E1C2591F-99F3-4643-A103-2AD78D82790E}" type="sibTrans" cxnId="{614BEB59-047E-4E34-9605-508027A004A7}">
      <dgm:prSet/>
      <dgm:spPr/>
      <dgm:t>
        <a:bodyPr/>
        <a:lstStyle/>
        <a:p>
          <a:endParaRPr lang="en-US"/>
        </a:p>
      </dgm:t>
    </dgm:pt>
    <dgm:pt modelId="{D67066C6-BA53-4D4A-AFDB-DA22D6B63CA4}">
      <dgm:prSet/>
      <dgm:spPr/>
      <dgm:t>
        <a:bodyPr/>
        <a:lstStyle/>
        <a:p>
          <a:r>
            <a:rPr lang="fr-FR" b="0" dirty="0"/>
            <a:t>Suppression des Valeurs Négatives et Nulles pour certaines Variables</a:t>
          </a:r>
          <a:endParaRPr lang="en-US" b="0" dirty="0"/>
        </a:p>
      </dgm:t>
    </dgm:pt>
    <dgm:pt modelId="{28633A3F-BC76-4A7E-89ED-762EC56CCE1F}" type="parTrans" cxnId="{D1059682-190B-48B2-A43B-347077EB5898}">
      <dgm:prSet/>
      <dgm:spPr/>
      <dgm:t>
        <a:bodyPr/>
        <a:lstStyle/>
        <a:p>
          <a:endParaRPr lang="en-US"/>
        </a:p>
      </dgm:t>
    </dgm:pt>
    <dgm:pt modelId="{01CE439A-1CCE-4E07-ADAB-42F1614D8827}" type="sibTrans" cxnId="{D1059682-190B-48B2-A43B-347077EB5898}">
      <dgm:prSet/>
      <dgm:spPr/>
      <dgm:t>
        <a:bodyPr/>
        <a:lstStyle/>
        <a:p>
          <a:endParaRPr lang="en-US"/>
        </a:p>
      </dgm:t>
    </dgm:pt>
    <dgm:pt modelId="{F53030EF-6912-2B43-B46D-8BA4F39A2C3B}" type="pres">
      <dgm:prSet presAssocID="{6535F431-1B79-4088-BD75-76ED022C54C8}" presName="cycle" presStyleCnt="0">
        <dgm:presLayoutVars>
          <dgm:dir/>
          <dgm:resizeHandles val="exact"/>
        </dgm:presLayoutVars>
      </dgm:prSet>
      <dgm:spPr/>
    </dgm:pt>
    <dgm:pt modelId="{020C94B2-A75D-0F4E-9EAB-9DF862ACE23C}" type="pres">
      <dgm:prSet presAssocID="{1F967428-5157-49E1-86CB-A539573DC56C}" presName="dummy" presStyleCnt="0"/>
      <dgm:spPr/>
    </dgm:pt>
    <dgm:pt modelId="{F0DF2F26-8749-C041-987E-60E120FF9ED7}" type="pres">
      <dgm:prSet presAssocID="{1F967428-5157-49E1-86CB-A539573DC56C}" presName="node" presStyleLbl="revTx" presStyleIdx="0" presStyleCnt="5" custRadScaleRad="103740" custRadScaleInc="22607">
        <dgm:presLayoutVars>
          <dgm:bulletEnabled val="1"/>
        </dgm:presLayoutVars>
      </dgm:prSet>
      <dgm:spPr/>
    </dgm:pt>
    <dgm:pt modelId="{36A2DADD-5EA1-054E-8451-9098309A8D1E}" type="pres">
      <dgm:prSet presAssocID="{F790F3D1-BE96-45A1-9A90-0C003B9BA666}" presName="sibTrans" presStyleLbl="node1" presStyleIdx="0" presStyleCnt="5"/>
      <dgm:spPr/>
    </dgm:pt>
    <dgm:pt modelId="{CA6F5621-3AF2-8F44-B66B-2C7744F18B25}" type="pres">
      <dgm:prSet presAssocID="{32D3AB90-7F7B-412D-B7DB-C4B6992CD434}" presName="dummy" presStyleCnt="0"/>
      <dgm:spPr/>
    </dgm:pt>
    <dgm:pt modelId="{875E6FB2-B011-5442-8174-3022AEE39938}" type="pres">
      <dgm:prSet presAssocID="{32D3AB90-7F7B-412D-B7DB-C4B6992CD434}" presName="node" presStyleLbl="revTx" presStyleIdx="1" presStyleCnt="5">
        <dgm:presLayoutVars>
          <dgm:bulletEnabled val="1"/>
        </dgm:presLayoutVars>
      </dgm:prSet>
      <dgm:spPr/>
    </dgm:pt>
    <dgm:pt modelId="{464184F0-86DB-E34B-B933-0EDAC2E9C558}" type="pres">
      <dgm:prSet presAssocID="{1CFF0058-CBA0-4BCA-974F-4A352C4829A6}" presName="sibTrans" presStyleLbl="node1" presStyleIdx="1" presStyleCnt="5"/>
      <dgm:spPr/>
    </dgm:pt>
    <dgm:pt modelId="{AB62097B-E709-A643-B9E2-1831CDC51E1F}" type="pres">
      <dgm:prSet presAssocID="{186185DA-ACFE-4A0B-B047-944FC211EE0E}" presName="dummy" presStyleCnt="0"/>
      <dgm:spPr/>
    </dgm:pt>
    <dgm:pt modelId="{7DB79633-3D1D-D741-9BF3-9017499B3A39}" type="pres">
      <dgm:prSet presAssocID="{186185DA-ACFE-4A0B-B047-944FC211EE0E}" presName="node" presStyleLbl="revTx" presStyleIdx="2" presStyleCnt="5" custRadScaleRad="100175" custRadScaleInc="-10075">
        <dgm:presLayoutVars>
          <dgm:bulletEnabled val="1"/>
        </dgm:presLayoutVars>
      </dgm:prSet>
      <dgm:spPr/>
    </dgm:pt>
    <dgm:pt modelId="{534ABF46-256D-C043-9807-98982BEDEF39}" type="pres">
      <dgm:prSet presAssocID="{5FCEE4B3-135A-456C-A21A-CD7CC3A5FA3F}" presName="sibTrans" presStyleLbl="node1" presStyleIdx="2" presStyleCnt="5"/>
      <dgm:spPr/>
    </dgm:pt>
    <dgm:pt modelId="{A201739B-2176-1442-A1C1-D2C9A2C3BDC6}" type="pres">
      <dgm:prSet presAssocID="{EA910E10-83CB-4D9B-B185-CFDF2F6CEAED}" presName="dummy" presStyleCnt="0"/>
      <dgm:spPr/>
    </dgm:pt>
    <dgm:pt modelId="{E65ADF92-C112-7D4A-BF94-45C5649C3F9B}" type="pres">
      <dgm:prSet presAssocID="{EA910E10-83CB-4D9B-B185-CFDF2F6CEAED}" presName="node" presStyleLbl="revTx" presStyleIdx="3" presStyleCnt="5">
        <dgm:presLayoutVars>
          <dgm:bulletEnabled val="1"/>
        </dgm:presLayoutVars>
      </dgm:prSet>
      <dgm:spPr/>
    </dgm:pt>
    <dgm:pt modelId="{9453DCF0-C037-2D44-8240-2705078908AA}" type="pres">
      <dgm:prSet presAssocID="{E1C2591F-99F3-4643-A103-2AD78D82790E}" presName="sibTrans" presStyleLbl="node1" presStyleIdx="3" presStyleCnt="5"/>
      <dgm:spPr/>
    </dgm:pt>
    <dgm:pt modelId="{26C217C3-4B67-1944-A6F6-2C267EA15B8C}" type="pres">
      <dgm:prSet presAssocID="{D67066C6-BA53-4D4A-AFDB-DA22D6B63CA4}" presName="dummy" presStyleCnt="0"/>
      <dgm:spPr/>
    </dgm:pt>
    <dgm:pt modelId="{EDE52FAD-FD67-7A4C-9E86-312AB720B727}" type="pres">
      <dgm:prSet presAssocID="{D67066C6-BA53-4D4A-AFDB-DA22D6B63CA4}" presName="node" presStyleLbl="revTx" presStyleIdx="4" presStyleCnt="5">
        <dgm:presLayoutVars>
          <dgm:bulletEnabled val="1"/>
        </dgm:presLayoutVars>
      </dgm:prSet>
      <dgm:spPr/>
    </dgm:pt>
    <dgm:pt modelId="{0938E4B5-D5DB-174E-8350-579AFA4B49D2}" type="pres">
      <dgm:prSet presAssocID="{01CE439A-1CCE-4E07-ADAB-42F1614D8827}" presName="sibTrans" presStyleLbl="node1" presStyleIdx="4" presStyleCnt="5"/>
      <dgm:spPr/>
    </dgm:pt>
  </dgm:ptLst>
  <dgm:cxnLst>
    <dgm:cxn modelId="{702B7815-D382-40AE-A3FC-D59EBD49F7F8}" srcId="{6535F431-1B79-4088-BD75-76ED022C54C8}" destId="{186185DA-ACFE-4A0B-B047-944FC211EE0E}" srcOrd="2" destOrd="0" parTransId="{B5E0735A-9BD5-4783-8FD5-1AC588B6360E}" sibTransId="{5FCEE4B3-135A-456C-A21A-CD7CC3A5FA3F}"/>
    <dgm:cxn modelId="{4FB7E31D-7778-8A49-BCCC-EBA790F5D477}" type="presOf" srcId="{EA910E10-83CB-4D9B-B185-CFDF2F6CEAED}" destId="{E65ADF92-C112-7D4A-BF94-45C5649C3F9B}" srcOrd="0" destOrd="0" presId="urn:microsoft.com/office/officeart/2005/8/layout/cycle1"/>
    <dgm:cxn modelId="{FA275E23-09A9-7F49-ABC7-32513180FCDB}" type="presOf" srcId="{6535F431-1B79-4088-BD75-76ED022C54C8}" destId="{F53030EF-6912-2B43-B46D-8BA4F39A2C3B}" srcOrd="0" destOrd="0" presId="urn:microsoft.com/office/officeart/2005/8/layout/cycle1"/>
    <dgm:cxn modelId="{BD035D3E-6012-EC44-B59D-551EE716CA94}" type="presOf" srcId="{1CFF0058-CBA0-4BCA-974F-4A352C4829A6}" destId="{464184F0-86DB-E34B-B933-0EDAC2E9C558}" srcOrd="0" destOrd="0" presId="urn:microsoft.com/office/officeart/2005/8/layout/cycle1"/>
    <dgm:cxn modelId="{F57F3F58-43AE-4941-92DE-CE2E707944A8}" type="presOf" srcId="{E1C2591F-99F3-4643-A103-2AD78D82790E}" destId="{9453DCF0-C037-2D44-8240-2705078908AA}" srcOrd="0" destOrd="0" presId="urn:microsoft.com/office/officeart/2005/8/layout/cycle1"/>
    <dgm:cxn modelId="{614BEB59-047E-4E34-9605-508027A004A7}" srcId="{6535F431-1B79-4088-BD75-76ED022C54C8}" destId="{EA910E10-83CB-4D9B-B185-CFDF2F6CEAED}" srcOrd="3" destOrd="0" parTransId="{5F9C1FF5-C7E2-4A1D-99B3-3CB57AB4FD2B}" sibTransId="{E1C2591F-99F3-4643-A103-2AD78D82790E}"/>
    <dgm:cxn modelId="{0D4B6B71-ADA3-BC49-BC47-D14DF90CEE5A}" type="presOf" srcId="{F790F3D1-BE96-45A1-9A90-0C003B9BA666}" destId="{36A2DADD-5EA1-054E-8451-9098309A8D1E}" srcOrd="0" destOrd="0" presId="urn:microsoft.com/office/officeart/2005/8/layout/cycle1"/>
    <dgm:cxn modelId="{D1059682-190B-48B2-A43B-347077EB5898}" srcId="{6535F431-1B79-4088-BD75-76ED022C54C8}" destId="{D67066C6-BA53-4D4A-AFDB-DA22D6B63CA4}" srcOrd="4" destOrd="0" parTransId="{28633A3F-BC76-4A7E-89ED-762EC56CCE1F}" sibTransId="{01CE439A-1CCE-4E07-ADAB-42F1614D8827}"/>
    <dgm:cxn modelId="{797228A1-2CDD-2843-8FF5-E4F5833C62FE}" type="presOf" srcId="{1F967428-5157-49E1-86CB-A539573DC56C}" destId="{F0DF2F26-8749-C041-987E-60E120FF9ED7}" srcOrd="0" destOrd="0" presId="urn:microsoft.com/office/officeart/2005/8/layout/cycle1"/>
    <dgm:cxn modelId="{469F53AB-DB5E-42FF-A518-B9358C6D6E6B}" srcId="{6535F431-1B79-4088-BD75-76ED022C54C8}" destId="{32D3AB90-7F7B-412D-B7DB-C4B6992CD434}" srcOrd="1" destOrd="0" parTransId="{DD79F8EA-557D-486B-8AE4-79FF383292C3}" sibTransId="{1CFF0058-CBA0-4BCA-974F-4A352C4829A6}"/>
    <dgm:cxn modelId="{345BB3BD-4272-7E49-A9AA-294B3DA5BF02}" type="presOf" srcId="{186185DA-ACFE-4A0B-B047-944FC211EE0E}" destId="{7DB79633-3D1D-D741-9BF3-9017499B3A39}" srcOrd="0" destOrd="0" presId="urn:microsoft.com/office/officeart/2005/8/layout/cycle1"/>
    <dgm:cxn modelId="{343B41C8-649C-4112-8A38-D6EDC4936C72}" srcId="{6535F431-1B79-4088-BD75-76ED022C54C8}" destId="{1F967428-5157-49E1-86CB-A539573DC56C}" srcOrd="0" destOrd="0" parTransId="{EDD79F90-91D0-4CF3-9C19-796F6ACE602D}" sibTransId="{F790F3D1-BE96-45A1-9A90-0C003B9BA666}"/>
    <dgm:cxn modelId="{E79FD3E3-8C34-1246-92B7-559EB8F3901B}" type="presOf" srcId="{32D3AB90-7F7B-412D-B7DB-C4B6992CD434}" destId="{875E6FB2-B011-5442-8174-3022AEE39938}" srcOrd="0" destOrd="0" presId="urn:microsoft.com/office/officeart/2005/8/layout/cycle1"/>
    <dgm:cxn modelId="{927BE3E3-FE24-F34A-864D-A7D16FC70F8B}" type="presOf" srcId="{5FCEE4B3-135A-456C-A21A-CD7CC3A5FA3F}" destId="{534ABF46-256D-C043-9807-98982BEDEF39}" srcOrd="0" destOrd="0" presId="urn:microsoft.com/office/officeart/2005/8/layout/cycle1"/>
    <dgm:cxn modelId="{9C0081F7-CFAC-4C4B-9925-2A3379E9A19D}" type="presOf" srcId="{01CE439A-1CCE-4E07-ADAB-42F1614D8827}" destId="{0938E4B5-D5DB-174E-8350-579AFA4B49D2}" srcOrd="0" destOrd="0" presId="urn:microsoft.com/office/officeart/2005/8/layout/cycle1"/>
    <dgm:cxn modelId="{AF49DDF8-E393-3C49-964D-2705766D06BD}" type="presOf" srcId="{D67066C6-BA53-4D4A-AFDB-DA22D6B63CA4}" destId="{EDE52FAD-FD67-7A4C-9E86-312AB720B727}" srcOrd="0" destOrd="0" presId="urn:microsoft.com/office/officeart/2005/8/layout/cycle1"/>
    <dgm:cxn modelId="{56D6A9CF-44FE-3D4D-8CA2-A2E00E359175}" type="presParOf" srcId="{F53030EF-6912-2B43-B46D-8BA4F39A2C3B}" destId="{020C94B2-A75D-0F4E-9EAB-9DF862ACE23C}" srcOrd="0" destOrd="0" presId="urn:microsoft.com/office/officeart/2005/8/layout/cycle1"/>
    <dgm:cxn modelId="{C0872348-898C-F04B-9B66-A5AD0A905773}" type="presParOf" srcId="{F53030EF-6912-2B43-B46D-8BA4F39A2C3B}" destId="{F0DF2F26-8749-C041-987E-60E120FF9ED7}" srcOrd="1" destOrd="0" presId="urn:microsoft.com/office/officeart/2005/8/layout/cycle1"/>
    <dgm:cxn modelId="{D420BD9D-3E28-9042-9C77-2D9ABF493A33}" type="presParOf" srcId="{F53030EF-6912-2B43-B46D-8BA4F39A2C3B}" destId="{36A2DADD-5EA1-054E-8451-9098309A8D1E}" srcOrd="2" destOrd="0" presId="urn:microsoft.com/office/officeart/2005/8/layout/cycle1"/>
    <dgm:cxn modelId="{515F4C6D-A990-154F-BC63-D756D850D25C}" type="presParOf" srcId="{F53030EF-6912-2B43-B46D-8BA4F39A2C3B}" destId="{CA6F5621-3AF2-8F44-B66B-2C7744F18B25}" srcOrd="3" destOrd="0" presId="urn:microsoft.com/office/officeart/2005/8/layout/cycle1"/>
    <dgm:cxn modelId="{98E6723A-0127-A241-AFA1-EF0D96C0CE28}" type="presParOf" srcId="{F53030EF-6912-2B43-B46D-8BA4F39A2C3B}" destId="{875E6FB2-B011-5442-8174-3022AEE39938}" srcOrd="4" destOrd="0" presId="urn:microsoft.com/office/officeart/2005/8/layout/cycle1"/>
    <dgm:cxn modelId="{9E607E53-6F2E-B545-AFB0-FB5620441484}" type="presParOf" srcId="{F53030EF-6912-2B43-B46D-8BA4F39A2C3B}" destId="{464184F0-86DB-E34B-B933-0EDAC2E9C558}" srcOrd="5" destOrd="0" presId="urn:microsoft.com/office/officeart/2005/8/layout/cycle1"/>
    <dgm:cxn modelId="{50EE8BE3-8029-CA42-B4E7-764FA2ED7245}" type="presParOf" srcId="{F53030EF-6912-2B43-B46D-8BA4F39A2C3B}" destId="{AB62097B-E709-A643-B9E2-1831CDC51E1F}" srcOrd="6" destOrd="0" presId="urn:microsoft.com/office/officeart/2005/8/layout/cycle1"/>
    <dgm:cxn modelId="{1A491EA0-0655-F344-8B71-0A45C96CDD5F}" type="presParOf" srcId="{F53030EF-6912-2B43-B46D-8BA4F39A2C3B}" destId="{7DB79633-3D1D-D741-9BF3-9017499B3A39}" srcOrd="7" destOrd="0" presId="urn:microsoft.com/office/officeart/2005/8/layout/cycle1"/>
    <dgm:cxn modelId="{B69B7A9D-B918-3847-9545-C14BD2F6992A}" type="presParOf" srcId="{F53030EF-6912-2B43-B46D-8BA4F39A2C3B}" destId="{534ABF46-256D-C043-9807-98982BEDEF39}" srcOrd="8" destOrd="0" presId="urn:microsoft.com/office/officeart/2005/8/layout/cycle1"/>
    <dgm:cxn modelId="{308F8BED-4AB9-D94E-BD15-F89052DA3170}" type="presParOf" srcId="{F53030EF-6912-2B43-B46D-8BA4F39A2C3B}" destId="{A201739B-2176-1442-A1C1-D2C9A2C3BDC6}" srcOrd="9" destOrd="0" presId="urn:microsoft.com/office/officeart/2005/8/layout/cycle1"/>
    <dgm:cxn modelId="{476A6F46-4BBC-5D4E-BDE3-AE0EA9270A03}" type="presParOf" srcId="{F53030EF-6912-2B43-B46D-8BA4F39A2C3B}" destId="{E65ADF92-C112-7D4A-BF94-45C5649C3F9B}" srcOrd="10" destOrd="0" presId="urn:microsoft.com/office/officeart/2005/8/layout/cycle1"/>
    <dgm:cxn modelId="{CF5E9A68-A1BC-5E4D-BAF4-24DCFDAD2E63}" type="presParOf" srcId="{F53030EF-6912-2B43-B46D-8BA4F39A2C3B}" destId="{9453DCF0-C037-2D44-8240-2705078908AA}" srcOrd="11" destOrd="0" presId="urn:microsoft.com/office/officeart/2005/8/layout/cycle1"/>
    <dgm:cxn modelId="{BA79BE0C-C72E-7F4D-AA25-E77982A55527}" type="presParOf" srcId="{F53030EF-6912-2B43-B46D-8BA4F39A2C3B}" destId="{26C217C3-4B67-1944-A6F6-2C267EA15B8C}" srcOrd="12" destOrd="0" presId="urn:microsoft.com/office/officeart/2005/8/layout/cycle1"/>
    <dgm:cxn modelId="{D354B6E2-FB61-7049-9741-F5F249BA8828}" type="presParOf" srcId="{F53030EF-6912-2B43-B46D-8BA4F39A2C3B}" destId="{EDE52FAD-FD67-7A4C-9E86-312AB720B727}" srcOrd="13" destOrd="0" presId="urn:microsoft.com/office/officeart/2005/8/layout/cycle1"/>
    <dgm:cxn modelId="{5E9A220A-19D0-4A4C-BC9D-1180E9BA9FD3}" type="presParOf" srcId="{F53030EF-6912-2B43-B46D-8BA4F39A2C3B}" destId="{0938E4B5-D5DB-174E-8350-579AFA4B49D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114C3D-A036-4D1A-BC9A-E58E408366A0}"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49DAFA2-4393-4400-A9C5-EA1FE49F2CF4}">
      <dgm:prSet/>
      <dgm:spPr/>
      <dgm:t>
        <a:bodyPr/>
        <a:lstStyle/>
        <a:p>
          <a:pPr>
            <a:defRPr cap="all"/>
          </a:pPr>
          <a:r>
            <a:rPr lang="fr-FR" dirty="0"/>
            <a:t>Fusion de certains fichiers</a:t>
          </a:r>
          <a:endParaRPr lang="en-US" dirty="0"/>
        </a:p>
      </dgm:t>
    </dgm:pt>
    <dgm:pt modelId="{773342FC-E3A1-4A97-B501-FE022962A589}" type="parTrans" cxnId="{4F3317FC-0D6D-4EC2-87F4-F0DBF4202AB7}">
      <dgm:prSet/>
      <dgm:spPr/>
      <dgm:t>
        <a:bodyPr/>
        <a:lstStyle/>
        <a:p>
          <a:endParaRPr lang="en-US"/>
        </a:p>
      </dgm:t>
    </dgm:pt>
    <dgm:pt modelId="{20BBD52A-160A-4946-9D0F-E711BD0F5FF7}" type="sibTrans" cxnId="{4F3317FC-0D6D-4EC2-87F4-F0DBF4202AB7}">
      <dgm:prSet/>
      <dgm:spPr/>
      <dgm:t>
        <a:bodyPr/>
        <a:lstStyle/>
        <a:p>
          <a:endParaRPr lang="en-US"/>
        </a:p>
      </dgm:t>
    </dgm:pt>
    <dgm:pt modelId="{3E79F065-3D17-482A-A84A-D085183C65AC}">
      <dgm:prSet/>
      <dgm:spPr/>
      <dgm:t>
        <a:bodyPr/>
        <a:lstStyle/>
        <a:p>
          <a:pPr>
            <a:defRPr cap="all"/>
          </a:pPr>
          <a:r>
            <a:rPr lang="fr-FR" dirty="0"/>
            <a:t>Agrégation Avis et Agrégation Paiement</a:t>
          </a:r>
          <a:endParaRPr lang="en-US" dirty="0"/>
        </a:p>
      </dgm:t>
    </dgm:pt>
    <dgm:pt modelId="{53C79D93-6DD1-4001-8524-0D8A41D7D2C4}" type="parTrans" cxnId="{C561BD43-C2E8-467F-85E9-75F3DE368831}">
      <dgm:prSet/>
      <dgm:spPr/>
      <dgm:t>
        <a:bodyPr/>
        <a:lstStyle/>
        <a:p>
          <a:endParaRPr lang="en-US"/>
        </a:p>
      </dgm:t>
    </dgm:pt>
    <dgm:pt modelId="{5C281564-9EAF-4BFA-8931-741AE8E57161}" type="sibTrans" cxnId="{C561BD43-C2E8-467F-85E9-75F3DE368831}">
      <dgm:prSet/>
      <dgm:spPr/>
      <dgm:t>
        <a:bodyPr/>
        <a:lstStyle/>
        <a:p>
          <a:endParaRPr lang="en-US"/>
        </a:p>
      </dgm:t>
    </dgm:pt>
    <dgm:pt modelId="{62329EB7-8DA2-486E-ACAC-A1B445BD759C}">
      <dgm:prSet/>
      <dgm:spPr/>
      <dgm:t>
        <a:bodyPr/>
        <a:lstStyle/>
        <a:p>
          <a:pPr>
            <a:defRPr cap="all"/>
          </a:pPr>
          <a:r>
            <a:rPr lang="fr-FR" dirty="0"/>
            <a:t>Prévisualisation d’un Dataset de Travail</a:t>
          </a:r>
          <a:endParaRPr lang="en-US" dirty="0"/>
        </a:p>
      </dgm:t>
    </dgm:pt>
    <dgm:pt modelId="{9D06BC3F-F2B1-4DE7-99D6-5579603984BB}" type="parTrans" cxnId="{B4F30B61-D68F-4B58-93BB-FF9F14BFAE81}">
      <dgm:prSet/>
      <dgm:spPr/>
      <dgm:t>
        <a:bodyPr/>
        <a:lstStyle/>
        <a:p>
          <a:endParaRPr lang="en-US"/>
        </a:p>
      </dgm:t>
    </dgm:pt>
    <dgm:pt modelId="{5AAA611B-A8FC-4870-B050-AD01AE6E1B0D}" type="sibTrans" cxnId="{B4F30B61-D68F-4B58-93BB-FF9F14BFAE81}">
      <dgm:prSet/>
      <dgm:spPr/>
      <dgm:t>
        <a:bodyPr/>
        <a:lstStyle/>
        <a:p>
          <a:endParaRPr lang="en-US"/>
        </a:p>
      </dgm:t>
    </dgm:pt>
    <dgm:pt modelId="{1F0C77FF-FCEA-4C57-803C-A82EC542FD33}">
      <dgm:prSet/>
      <dgm:spPr/>
      <dgm:t>
        <a:bodyPr/>
        <a:lstStyle/>
        <a:p>
          <a:pPr>
            <a:defRPr cap="all"/>
          </a:pPr>
          <a:r>
            <a:rPr lang="fr-FR" dirty="0" err="1"/>
            <a:t>Feature</a:t>
          </a:r>
          <a:r>
            <a:rPr lang="fr-FR" dirty="0"/>
            <a:t> Engineering orienté Client</a:t>
          </a:r>
          <a:endParaRPr lang="en-US" dirty="0"/>
        </a:p>
      </dgm:t>
    </dgm:pt>
    <dgm:pt modelId="{B309D35B-0C69-4D35-A8EF-9145154B915A}" type="parTrans" cxnId="{A3F1BB19-E43A-4CA8-B62B-3C3315F8C2A8}">
      <dgm:prSet/>
      <dgm:spPr/>
      <dgm:t>
        <a:bodyPr/>
        <a:lstStyle/>
        <a:p>
          <a:endParaRPr lang="en-US"/>
        </a:p>
      </dgm:t>
    </dgm:pt>
    <dgm:pt modelId="{7D500F04-CF3E-451A-95E8-7037EF08C5FD}" type="sibTrans" cxnId="{A3F1BB19-E43A-4CA8-B62B-3C3315F8C2A8}">
      <dgm:prSet/>
      <dgm:spPr/>
      <dgm:t>
        <a:bodyPr/>
        <a:lstStyle/>
        <a:p>
          <a:endParaRPr lang="en-US"/>
        </a:p>
      </dgm:t>
    </dgm:pt>
    <dgm:pt modelId="{15146E45-29AC-49E1-A2CD-5CE70E87FEC6}" type="pres">
      <dgm:prSet presAssocID="{D5114C3D-A036-4D1A-BC9A-E58E408366A0}" presName="root" presStyleCnt="0">
        <dgm:presLayoutVars>
          <dgm:dir/>
          <dgm:resizeHandles val="exact"/>
        </dgm:presLayoutVars>
      </dgm:prSet>
      <dgm:spPr/>
    </dgm:pt>
    <dgm:pt modelId="{7BCDB9A7-F960-4BAA-8F2C-575009F41BB2}" type="pres">
      <dgm:prSet presAssocID="{049DAFA2-4393-4400-A9C5-EA1FE49F2CF4}" presName="compNode" presStyleCnt="0"/>
      <dgm:spPr/>
    </dgm:pt>
    <dgm:pt modelId="{E80E96AA-A432-4A42-8C5D-4F31432822B3}" type="pres">
      <dgm:prSet presAssocID="{049DAFA2-4393-4400-A9C5-EA1FE49F2CF4}" presName="iconBgRect" presStyleLbl="bgShp" presStyleIdx="0" presStyleCnt="4"/>
      <dgm:spPr/>
    </dgm:pt>
    <dgm:pt modelId="{D3371B21-942F-4D62-9EF0-F6D2EE9CC4BB}" type="pres">
      <dgm:prSet presAssocID="{049DAFA2-4393-4400-A9C5-EA1FE49F2C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éconnecté"/>
        </a:ext>
      </dgm:extLst>
    </dgm:pt>
    <dgm:pt modelId="{69A217A4-6DFD-48E2-9722-9F0896DE7B80}" type="pres">
      <dgm:prSet presAssocID="{049DAFA2-4393-4400-A9C5-EA1FE49F2CF4}" presName="spaceRect" presStyleCnt="0"/>
      <dgm:spPr/>
    </dgm:pt>
    <dgm:pt modelId="{BA299BD4-3300-48A8-8F1F-C20D51915068}" type="pres">
      <dgm:prSet presAssocID="{049DAFA2-4393-4400-A9C5-EA1FE49F2CF4}" presName="textRect" presStyleLbl="revTx" presStyleIdx="0" presStyleCnt="4">
        <dgm:presLayoutVars>
          <dgm:chMax val="1"/>
          <dgm:chPref val="1"/>
        </dgm:presLayoutVars>
      </dgm:prSet>
      <dgm:spPr/>
    </dgm:pt>
    <dgm:pt modelId="{965B7B4B-6DB0-4F86-ACBB-4E8F6753291A}" type="pres">
      <dgm:prSet presAssocID="{20BBD52A-160A-4946-9D0F-E711BD0F5FF7}" presName="sibTrans" presStyleCnt="0"/>
      <dgm:spPr/>
    </dgm:pt>
    <dgm:pt modelId="{CDFF0EFC-F0A5-4B64-8707-4182606A4989}" type="pres">
      <dgm:prSet presAssocID="{3E79F065-3D17-482A-A84A-D085183C65AC}" presName="compNode" presStyleCnt="0"/>
      <dgm:spPr/>
    </dgm:pt>
    <dgm:pt modelId="{BD1B9A50-4EB7-42D8-921B-3D80C3CF9E19}" type="pres">
      <dgm:prSet presAssocID="{3E79F065-3D17-482A-A84A-D085183C65AC}" presName="iconBgRect" presStyleLbl="bgShp" presStyleIdx="1" presStyleCnt="4"/>
      <dgm:spPr/>
    </dgm:pt>
    <dgm:pt modelId="{2FFBCE17-11B0-49CC-8B35-DB28A840E43E}" type="pres">
      <dgm:prSet presAssocID="{3E79F065-3D17-482A-A84A-D085183C65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B6EDFD10-45D5-49DB-9685-F6A1FB8DF326}" type="pres">
      <dgm:prSet presAssocID="{3E79F065-3D17-482A-A84A-D085183C65AC}" presName="spaceRect" presStyleCnt="0"/>
      <dgm:spPr/>
    </dgm:pt>
    <dgm:pt modelId="{F169751F-CF0A-405A-AE4D-D3D7362FDD63}" type="pres">
      <dgm:prSet presAssocID="{3E79F065-3D17-482A-A84A-D085183C65AC}" presName="textRect" presStyleLbl="revTx" presStyleIdx="1" presStyleCnt="4">
        <dgm:presLayoutVars>
          <dgm:chMax val="1"/>
          <dgm:chPref val="1"/>
        </dgm:presLayoutVars>
      </dgm:prSet>
      <dgm:spPr/>
    </dgm:pt>
    <dgm:pt modelId="{1F6CFCDB-F28E-46F8-8A2F-B426AFD3E8C8}" type="pres">
      <dgm:prSet presAssocID="{5C281564-9EAF-4BFA-8931-741AE8E57161}" presName="sibTrans" presStyleCnt="0"/>
      <dgm:spPr/>
    </dgm:pt>
    <dgm:pt modelId="{9B7200CA-A57A-438A-BE97-91F5C6BDD2DD}" type="pres">
      <dgm:prSet presAssocID="{62329EB7-8DA2-486E-ACAC-A1B445BD759C}" presName="compNode" presStyleCnt="0"/>
      <dgm:spPr/>
    </dgm:pt>
    <dgm:pt modelId="{546E0D66-447A-4016-A100-48927956C8E8}" type="pres">
      <dgm:prSet presAssocID="{62329EB7-8DA2-486E-ACAC-A1B445BD759C}" presName="iconBgRect" presStyleLbl="bgShp" presStyleIdx="2" presStyleCnt="4"/>
      <dgm:spPr/>
    </dgm:pt>
    <dgm:pt modelId="{8B5194EB-9D6E-4938-B4D0-8AAC5604E46C}" type="pres">
      <dgm:prSet presAssocID="{62329EB7-8DA2-486E-ACAC-A1B445BD75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e de données"/>
        </a:ext>
      </dgm:extLst>
    </dgm:pt>
    <dgm:pt modelId="{332C97F6-C23C-407E-82C5-4B75B4BEA46F}" type="pres">
      <dgm:prSet presAssocID="{62329EB7-8DA2-486E-ACAC-A1B445BD759C}" presName="spaceRect" presStyleCnt="0"/>
      <dgm:spPr/>
    </dgm:pt>
    <dgm:pt modelId="{CD33E610-7C9F-4677-A40D-A86B35567E05}" type="pres">
      <dgm:prSet presAssocID="{62329EB7-8DA2-486E-ACAC-A1B445BD759C}" presName="textRect" presStyleLbl="revTx" presStyleIdx="2" presStyleCnt="4">
        <dgm:presLayoutVars>
          <dgm:chMax val="1"/>
          <dgm:chPref val="1"/>
        </dgm:presLayoutVars>
      </dgm:prSet>
      <dgm:spPr/>
    </dgm:pt>
    <dgm:pt modelId="{63C7D8C3-58CD-42F6-ACE4-5017B15F42DC}" type="pres">
      <dgm:prSet presAssocID="{5AAA611B-A8FC-4870-B050-AD01AE6E1B0D}" presName="sibTrans" presStyleCnt="0"/>
      <dgm:spPr/>
    </dgm:pt>
    <dgm:pt modelId="{2CEA41E4-6FD1-4DD0-827E-973B3801ABC8}" type="pres">
      <dgm:prSet presAssocID="{1F0C77FF-FCEA-4C57-803C-A82EC542FD33}" presName="compNode" presStyleCnt="0"/>
      <dgm:spPr/>
    </dgm:pt>
    <dgm:pt modelId="{BDB1E770-B19C-4919-A1B0-354568F55678}" type="pres">
      <dgm:prSet presAssocID="{1F0C77FF-FCEA-4C57-803C-A82EC542FD33}" presName="iconBgRect" presStyleLbl="bgShp" presStyleIdx="3" presStyleCnt="4"/>
      <dgm:spPr/>
    </dgm:pt>
    <dgm:pt modelId="{FB94B680-6BB1-4990-B8A7-CCE557ABF20F}" type="pres">
      <dgm:prSet presAssocID="{1F0C77FF-FCEA-4C57-803C-A82EC542FD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tilisateur"/>
        </a:ext>
      </dgm:extLst>
    </dgm:pt>
    <dgm:pt modelId="{A58642F7-6078-4284-871F-1CF23A9B0BEA}" type="pres">
      <dgm:prSet presAssocID="{1F0C77FF-FCEA-4C57-803C-A82EC542FD33}" presName="spaceRect" presStyleCnt="0"/>
      <dgm:spPr/>
    </dgm:pt>
    <dgm:pt modelId="{1F66868C-FF53-478B-879E-C9AF24047143}" type="pres">
      <dgm:prSet presAssocID="{1F0C77FF-FCEA-4C57-803C-A82EC542FD33}" presName="textRect" presStyleLbl="revTx" presStyleIdx="3" presStyleCnt="4">
        <dgm:presLayoutVars>
          <dgm:chMax val="1"/>
          <dgm:chPref val="1"/>
        </dgm:presLayoutVars>
      </dgm:prSet>
      <dgm:spPr/>
    </dgm:pt>
  </dgm:ptLst>
  <dgm:cxnLst>
    <dgm:cxn modelId="{A3F1BB19-E43A-4CA8-B62B-3C3315F8C2A8}" srcId="{D5114C3D-A036-4D1A-BC9A-E58E408366A0}" destId="{1F0C77FF-FCEA-4C57-803C-A82EC542FD33}" srcOrd="3" destOrd="0" parTransId="{B309D35B-0C69-4D35-A8EF-9145154B915A}" sibTransId="{7D500F04-CF3E-451A-95E8-7037EF08C5FD}"/>
    <dgm:cxn modelId="{C561BD43-C2E8-467F-85E9-75F3DE368831}" srcId="{D5114C3D-A036-4D1A-BC9A-E58E408366A0}" destId="{3E79F065-3D17-482A-A84A-D085183C65AC}" srcOrd="1" destOrd="0" parTransId="{53C79D93-6DD1-4001-8524-0D8A41D7D2C4}" sibTransId="{5C281564-9EAF-4BFA-8931-741AE8E57161}"/>
    <dgm:cxn modelId="{B4F30B61-D68F-4B58-93BB-FF9F14BFAE81}" srcId="{D5114C3D-A036-4D1A-BC9A-E58E408366A0}" destId="{62329EB7-8DA2-486E-ACAC-A1B445BD759C}" srcOrd="2" destOrd="0" parTransId="{9D06BC3F-F2B1-4DE7-99D6-5579603984BB}" sibTransId="{5AAA611B-A8FC-4870-B050-AD01AE6E1B0D}"/>
    <dgm:cxn modelId="{2A4906AA-ADEC-4CA0-BE2B-725FA75F63BB}" type="presOf" srcId="{3E79F065-3D17-482A-A84A-D085183C65AC}" destId="{F169751F-CF0A-405A-AE4D-D3D7362FDD63}" srcOrd="0" destOrd="0" presId="urn:microsoft.com/office/officeart/2018/5/layout/IconCircleLabelList"/>
    <dgm:cxn modelId="{C1AD45BE-E2CC-4B25-98B2-32A42C163C31}" type="presOf" srcId="{D5114C3D-A036-4D1A-BC9A-E58E408366A0}" destId="{15146E45-29AC-49E1-A2CD-5CE70E87FEC6}" srcOrd="0" destOrd="0" presId="urn:microsoft.com/office/officeart/2018/5/layout/IconCircleLabelList"/>
    <dgm:cxn modelId="{36499CCC-6837-47E3-8AF8-7BD95455EFD2}" type="presOf" srcId="{1F0C77FF-FCEA-4C57-803C-A82EC542FD33}" destId="{1F66868C-FF53-478B-879E-C9AF24047143}" srcOrd="0" destOrd="0" presId="urn:microsoft.com/office/officeart/2018/5/layout/IconCircleLabelList"/>
    <dgm:cxn modelId="{4C8EB1CC-DE62-48C8-BD3D-766F0FC21ED6}" type="presOf" srcId="{049DAFA2-4393-4400-A9C5-EA1FE49F2CF4}" destId="{BA299BD4-3300-48A8-8F1F-C20D51915068}" srcOrd="0" destOrd="0" presId="urn:microsoft.com/office/officeart/2018/5/layout/IconCircleLabelList"/>
    <dgm:cxn modelId="{4F3317FC-0D6D-4EC2-87F4-F0DBF4202AB7}" srcId="{D5114C3D-A036-4D1A-BC9A-E58E408366A0}" destId="{049DAFA2-4393-4400-A9C5-EA1FE49F2CF4}" srcOrd="0" destOrd="0" parTransId="{773342FC-E3A1-4A97-B501-FE022962A589}" sibTransId="{20BBD52A-160A-4946-9D0F-E711BD0F5FF7}"/>
    <dgm:cxn modelId="{59A92DFF-66F8-4784-B36F-C7800ED7F286}" type="presOf" srcId="{62329EB7-8DA2-486E-ACAC-A1B445BD759C}" destId="{CD33E610-7C9F-4677-A40D-A86B35567E05}" srcOrd="0" destOrd="0" presId="urn:microsoft.com/office/officeart/2018/5/layout/IconCircleLabelList"/>
    <dgm:cxn modelId="{E7375892-009E-4299-8CA5-792B4CC5CBCD}" type="presParOf" srcId="{15146E45-29AC-49E1-A2CD-5CE70E87FEC6}" destId="{7BCDB9A7-F960-4BAA-8F2C-575009F41BB2}" srcOrd="0" destOrd="0" presId="urn:microsoft.com/office/officeart/2018/5/layout/IconCircleLabelList"/>
    <dgm:cxn modelId="{769990C0-99CE-4EA2-9FF7-EB83083A2848}" type="presParOf" srcId="{7BCDB9A7-F960-4BAA-8F2C-575009F41BB2}" destId="{E80E96AA-A432-4A42-8C5D-4F31432822B3}" srcOrd="0" destOrd="0" presId="urn:microsoft.com/office/officeart/2018/5/layout/IconCircleLabelList"/>
    <dgm:cxn modelId="{D931961B-F178-4B6A-BF29-3B7DDF797690}" type="presParOf" srcId="{7BCDB9A7-F960-4BAA-8F2C-575009F41BB2}" destId="{D3371B21-942F-4D62-9EF0-F6D2EE9CC4BB}" srcOrd="1" destOrd="0" presId="urn:microsoft.com/office/officeart/2018/5/layout/IconCircleLabelList"/>
    <dgm:cxn modelId="{1DC36B04-5CA7-4187-9B7C-8BD0CB01F017}" type="presParOf" srcId="{7BCDB9A7-F960-4BAA-8F2C-575009F41BB2}" destId="{69A217A4-6DFD-48E2-9722-9F0896DE7B80}" srcOrd="2" destOrd="0" presId="urn:microsoft.com/office/officeart/2018/5/layout/IconCircleLabelList"/>
    <dgm:cxn modelId="{1C674636-64B2-4184-943A-A2A6EB06FFC9}" type="presParOf" srcId="{7BCDB9A7-F960-4BAA-8F2C-575009F41BB2}" destId="{BA299BD4-3300-48A8-8F1F-C20D51915068}" srcOrd="3" destOrd="0" presId="urn:microsoft.com/office/officeart/2018/5/layout/IconCircleLabelList"/>
    <dgm:cxn modelId="{5460E83F-60FB-49F6-8911-975D8E2BAEB7}" type="presParOf" srcId="{15146E45-29AC-49E1-A2CD-5CE70E87FEC6}" destId="{965B7B4B-6DB0-4F86-ACBB-4E8F6753291A}" srcOrd="1" destOrd="0" presId="urn:microsoft.com/office/officeart/2018/5/layout/IconCircleLabelList"/>
    <dgm:cxn modelId="{CA0FCC6B-5FB8-478A-A580-A8CAD642832B}" type="presParOf" srcId="{15146E45-29AC-49E1-A2CD-5CE70E87FEC6}" destId="{CDFF0EFC-F0A5-4B64-8707-4182606A4989}" srcOrd="2" destOrd="0" presId="urn:microsoft.com/office/officeart/2018/5/layout/IconCircleLabelList"/>
    <dgm:cxn modelId="{52F27BC3-739B-4E56-8A18-01B48D969464}" type="presParOf" srcId="{CDFF0EFC-F0A5-4B64-8707-4182606A4989}" destId="{BD1B9A50-4EB7-42D8-921B-3D80C3CF9E19}" srcOrd="0" destOrd="0" presId="urn:microsoft.com/office/officeart/2018/5/layout/IconCircleLabelList"/>
    <dgm:cxn modelId="{5CE2AE17-3817-44EC-9C0B-91BFE73639D3}" type="presParOf" srcId="{CDFF0EFC-F0A5-4B64-8707-4182606A4989}" destId="{2FFBCE17-11B0-49CC-8B35-DB28A840E43E}" srcOrd="1" destOrd="0" presId="urn:microsoft.com/office/officeart/2018/5/layout/IconCircleLabelList"/>
    <dgm:cxn modelId="{E14A7D2E-8398-4574-920E-B587D32332F2}" type="presParOf" srcId="{CDFF0EFC-F0A5-4B64-8707-4182606A4989}" destId="{B6EDFD10-45D5-49DB-9685-F6A1FB8DF326}" srcOrd="2" destOrd="0" presId="urn:microsoft.com/office/officeart/2018/5/layout/IconCircleLabelList"/>
    <dgm:cxn modelId="{AF7CEA11-3DDE-4C1B-9139-4484EB464C28}" type="presParOf" srcId="{CDFF0EFC-F0A5-4B64-8707-4182606A4989}" destId="{F169751F-CF0A-405A-AE4D-D3D7362FDD63}" srcOrd="3" destOrd="0" presId="urn:microsoft.com/office/officeart/2018/5/layout/IconCircleLabelList"/>
    <dgm:cxn modelId="{05EC05B1-BC18-4440-8339-65F0787A0E9D}" type="presParOf" srcId="{15146E45-29AC-49E1-A2CD-5CE70E87FEC6}" destId="{1F6CFCDB-F28E-46F8-8A2F-B426AFD3E8C8}" srcOrd="3" destOrd="0" presId="urn:microsoft.com/office/officeart/2018/5/layout/IconCircleLabelList"/>
    <dgm:cxn modelId="{C7B03F80-1E19-4788-9E55-3F9805401C1B}" type="presParOf" srcId="{15146E45-29AC-49E1-A2CD-5CE70E87FEC6}" destId="{9B7200CA-A57A-438A-BE97-91F5C6BDD2DD}" srcOrd="4" destOrd="0" presId="urn:microsoft.com/office/officeart/2018/5/layout/IconCircleLabelList"/>
    <dgm:cxn modelId="{B310C3BF-5C63-4737-A924-5B370C36BE37}" type="presParOf" srcId="{9B7200CA-A57A-438A-BE97-91F5C6BDD2DD}" destId="{546E0D66-447A-4016-A100-48927956C8E8}" srcOrd="0" destOrd="0" presId="urn:microsoft.com/office/officeart/2018/5/layout/IconCircleLabelList"/>
    <dgm:cxn modelId="{FF3D8E1B-2A4A-41AA-B350-2F87198644B7}" type="presParOf" srcId="{9B7200CA-A57A-438A-BE97-91F5C6BDD2DD}" destId="{8B5194EB-9D6E-4938-B4D0-8AAC5604E46C}" srcOrd="1" destOrd="0" presId="urn:microsoft.com/office/officeart/2018/5/layout/IconCircleLabelList"/>
    <dgm:cxn modelId="{06B1522A-0600-4124-AD2C-4556ECB1A3C4}" type="presParOf" srcId="{9B7200CA-A57A-438A-BE97-91F5C6BDD2DD}" destId="{332C97F6-C23C-407E-82C5-4B75B4BEA46F}" srcOrd="2" destOrd="0" presId="urn:microsoft.com/office/officeart/2018/5/layout/IconCircleLabelList"/>
    <dgm:cxn modelId="{2F216429-269B-4225-8995-AEE5BAD59302}" type="presParOf" srcId="{9B7200CA-A57A-438A-BE97-91F5C6BDD2DD}" destId="{CD33E610-7C9F-4677-A40D-A86B35567E05}" srcOrd="3" destOrd="0" presId="urn:microsoft.com/office/officeart/2018/5/layout/IconCircleLabelList"/>
    <dgm:cxn modelId="{6F682FB0-7A75-400E-A347-796DC4E2B044}" type="presParOf" srcId="{15146E45-29AC-49E1-A2CD-5CE70E87FEC6}" destId="{63C7D8C3-58CD-42F6-ACE4-5017B15F42DC}" srcOrd="5" destOrd="0" presId="urn:microsoft.com/office/officeart/2018/5/layout/IconCircleLabelList"/>
    <dgm:cxn modelId="{D94C0C92-CC50-4152-AFF5-2AEAA4002108}" type="presParOf" srcId="{15146E45-29AC-49E1-A2CD-5CE70E87FEC6}" destId="{2CEA41E4-6FD1-4DD0-827E-973B3801ABC8}" srcOrd="6" destOrd="0" presId="urn:microsoft.com/office/officeart/2018/5/layout/IconCircleLabelList"/>
    <dgm:cxn modelId="{AEFAB538-52FF-48D6-AA90-6C13A3FEE3BD}" type="presParOf" srcId="{2CEA41E4-6FD1-4DD0-827E-973B3801ABC8}" destId="{BDB1E770-B19C-4919-A1B0-354568F55678}" srcOrd="0" destOrd="0" presId="urn:microsoft.com/office/officeart/2018/5/layout/IconCircleLabelList"/>
    <dgm:cxn modelId="{F26E358E-F814-4392-B002-7DA64BB0CDE4}" type="presParOf" srcId="{2CEA41E4-6FD1-4DD0-827E-973B3801ABC8}" destId="{FB94B680-6BB1-4990-B8A7-CCE557ABF20F}" srcOrd="1" destOrd="0" presId="urn:microsoft.com/office/officeart/2018/5/layout/IconCircleLabelList"/>
    <dgm:cxn modelId="{7BE75997-313C-493D-8126-970AC8F9AFF5}" type="presParOf" srcId="{2CEA41E4-6FD1-4DD0-827E-973B3801ABC8}" destId="{A58642F7-6078-4284-871F-1CF23A9B0BEA}" srcOrd="2" destOrd="0" presId="urn:microsoft.com/office/officeart/2018/5/layout/IconCircleLabelList"/>
    <dgm:cxn modelId="{CE6E24F2-6128-46C3-85B2-CB558520E870}" type="presParOf" srcId="{2CEA41E4-6FD1-4DD0-827E-973B3801ABC8}" destId="{1F66868C-FF53-478B-879E-C9AF2404714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EAB998-043E-4F04-A405-1EF021B1032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FE72F0-CB2B-4A7A-A8E1-4E9A7EEB519F}">
      <dgm:prSet/>
      <dgm:spPr/>
      <dgm:t>
        <a:bodyPr/>
        <a:lstStyle/>
        <a:p>
          <a:r>
            <a:rPr lang="fr-FR" dirty="0"/>
            <a:t>Deux Orientations : Avis et Paiements</a:t>
          </a:r>
          <a:endParaRPr lang="en-US" dirty="0"/>
        </a:p>
      </dgm:t>
    </dgm:pt>
    <dgm:pt modelId="{F3B03D24-F15C-4C67-A803-05F2A6FFDE1E}" type="parTrans" cxnId="{52B050DD-31B6-4827-BBF8-9A3BB7C236E1}">
      <dgm:prSet/>
      <dgm:spPr/>
      <dgm:t>
        <a:bodyPr/>
        <a:lstStyle/>
        <a:p>
          <a:endParaRPr lang="en-US"/>
        </a:p>
      </dgm:t>
    </dgm:pt>
    <dgm:pt modelId="{CA2CA5D2-F278-43B4-BF25-23A3C308EABA}" type="sibTrans" cxnId="{52B050DD-31B6-4827-BBF8-9A3BB7C236E1}">
      <dgm:prSet/>
      <dgm:spPr/>
      <dgm:t>
        <a:bodyPr/>
        <a:lstStyle/>
        <a:p>
          <a:endParaRPr lang="en-US"/>
        </a:p>
      </dgm:t>
    </dgm:pt>
    <dgm:pt modelId="{8CF8AE9D-2AEA-4D5D-A554-2A5D33B0DB0E}">
      <dgm:prSet/>
      <dgm:spPr/>
      <dgm:t>
        <a:bodyPr/>
        <a:lstStyle/>
        <a:p>
          <a:r>
            <a:rPr lang="fr-FR" dirty="0"/>
            <a:t>Groupement par « </a:t>
          </a:r>
          <a:r>
            <a:rPr lang="fr-FR" dirty="0" err="1"/>
            <a:t>order_id</a:t>
          </a:r>
          <a:r>
            <a:rPr lang="fr-FR" dirty="0"/>
            <a:t> »</a:t>
          </a:r>
          <a:endParaRPr lang="en-US" dirty="0"/>
        </a:p>
      </dgm:t>
    </dgm:pt>
    <dgm:pt modelId="{6B437D30-8037-4505-80E9-3A170A8CB69D}" type="parTrans" cxnId="{E9D4BC1C-5A09-49E0-B5FD-2AB6A8FA7133}">
      <dgm:prSet/>
      <dgm:spPr/>
      <dgm:t>
        <a:bodyPr/>
        <a:lstStyle/>
        <a:p>
          <a:endParaRPr lang="en-US"/>
        </a:p>
      </dgm:t>
    </dgm:pt>
    <dgm:pt modelId="{959442F2-064E-47EC-A734-54EB91C26FE6}" type="sibTrans" cxnId="{E9D4BC1C-5A09-49E0-B5FD-2AB6A8FA7133}">
      <dgm:prSet/>
      <dgm:spPr/>
      <dgm:t>
        <a:bodyPr/>
        <a:lstStyle/>
        <a:p>
          <a:endParaRPr lang="en-US"/>
        </a:p>
      </dgm:t>
    </dgm:pt>
    <dgm:pt modelId="{E0E169A0-2688-47D8-AE44-E34F7611A41F}">
      <dgm:prSet/>
      <dgm:spPr/>
      <dgm:t>
        <a:bodyPr/>
        <a:lstStyle/>
        <a:p>
          <a:r>
            <a:rPr lang="fr-FR"/>
            <a:t>Paiement : </a:t>
          </a:r>
          <a:endParaRPr lang="en-US"/>
        </a:p>
      </dgm:t>
    </dgm:pt>
    <dgm:pt modelId="{7D2F7FBF-83E4-4A86-AEAE-53A0B2A73806}" type="parTrans" cxnId="{E8401020-72F0-473A-9145-F5F9BCE47FBB}">
      <dgm:prSet/>
      <dgm:spPr/>
      <dgm:t>
        <a:bodyPr/>
        <a:lstStyle/>
        <a:p>
          <a:endParaRPr lang="en-US"/>
        </a:p>
      </dgm:t>
    </dgm:pt>
    <dgm:pt modelId="{F0641197-15DE-4960-B981-8C7656C0C108}" type="sibTrans" cxnId="{E8401020-72F0-473A-9145-F5F9BCE47FBB}">
      <dgm:prSet/>
      <dgm:spPr/>
      <dgm:t>
        <a:bodyPr/>
        <a:lstStyle/>
        <a:p>
          <a:endParaRPr lang="en-US"/>
        </a:p>
      </dgm:t>
    </dgm:pt>
    <dgm:pt modelId="{5F2453C9-047D-4B05-B2B5-454A5E326FA0}">
      <dgm:prSet/>
      <dgm:spPr/>
      <dgm:t>
        <a:bodyPr/>
        <a:lstStyle/>
        <a:p>
          <a:r>
            <a:rPr lang="fr-FR" dirty="0"/>
            <a:t>« </a:t>
          </a:r>
          <a:r>
            <a:rPr lang="fr-FR" dirty="0" err="1"/>
            <a:t>payment_sequential</a:t>
          </a:r>
          <a:r>
            <a:rPr lang="fr-FR" dirty="0"/>
            <a:t> : ‘count’ » / « </a:t>
          </a:r>
          <a:r>
            <a:rPr lang="fr-FR" dirty="0" err="1"/>
            <a:t>payment_installments</a:t>
          </a:r>
          <a:r>
            <a:rPr lang="fr-FR" dirty="0"/>
            <a:t> : ‘</a:t>
          </a:r>
          <a:r>
            <a:rPr lang="fr-FR" dirty="0" err="1"/>
            <a:t>sum</a:t>
          </a:r>
          <a:r>
            <a:rPr lang="fr-FR" dirty="0"/>
            <a:t>’ »</a:t>
          </a:r>
          <a:endParaRPr lang="en-US" dirty="0"/>
        </a:p>
      </dgm:t>
    </dgm:pt>
    <dgm:pt modelId="{C12580B0-5CF5-4CB1-BD99-C822E72A015A}" type="parTrans" cxnId="{BC6CD7C3-7291-4F17-8B5B-FEDCD0262B64}">
      <dgm:prSet/>
      <dgm:spPr/>
      <dgm:t>
        <a:bodyPr/>
        <a:lstStyle/>
        <a:p>
          <a:endParaRPr lang="en-US"/>
        </a:p>
      </dgm:t>
    </dgm:pt>
    <dgm:pt modelId="{59F7E126-C806-4B61-ABFE-543E9F47252B}" type="sibTrans" cxnId="{BC6CD7C3-7291-4F17-8B5B-FEDCD0262B64}">
      <dgm:prSet/>
      <dgm:spPr/>
      <dgm:t>
        <a:bodyPr/>
        <a:lstStyle/>
        <a:p>
          <a:endParaRPr lang="en-US"/>
        </a:p>
      </dgm:t>
    </dgm:pt>
    <dgm:pt modelId="{85384D9D-985A-4A48-A647-0B0571282314}">
      <dgm:prSet/>
      <dgm:spPr/>
      <dgm:t>
        <a:bodyPr/>
        <a:lstStyle/>
        <a:p>
          <a:r>
            <a:rPr lang="fr-FR"/>
            <a:t>Avis : </a:t>
          </a:r>
          <a:endParaRPr lang="en-US"/>
        </a:p>
      </dgm:t>
    </dgm:pt>
    <dgm:pt modelId="{368C1A17-E98B-45D9-937C-1E180A601491}" type="parTrans" cxnId="{5A897517-5409-4B03-A013-1B98F5BFDCB1}">
      <dgm:prSet/>
      <dgm:spPr/>
      <dgm:t>
        <a:bodyPr/>
        <a:lstStyle/>
        <a:p>
          <a:endParaRPr lang="en-US"/>
        </a:p>
      </dgm:t>
    </dgm:pt>
    <dgm:pt modelId="{E9CB12F4-530B-43C3-A1E9-720C5F0B9ECD}" type="sibTrans" cxnId="{5A897517-5409-4B03-A013-1B98F5BFDCB1}">
      <dgm:prSet/>
      <dgm:spPr/>
      <dgm:t>
        <a:bodyPr/>
        <a:lstStyle/>
        <a:p>
          <a:endParaRPr lang="en-US"/>
        </a:p>
      </dgm:t>
    </dgm:pt>
    <dgm:pt modelId="{0C378FC6-4D89-45D3-AC01-3BDC1B80C2B3}">
      <dgm:prSet/>
      <dgm:spPr/>
      <dgm:t>
        <a:bodyPr/>
        <a:lstStyle/>
        <a:p>
          <a:r>
            <a:rPr lang="fr-FR" dirty="0"/>
            <a:t>« </a:t>
          </a:r>
          <a:r>
            <a:rPr lang="fr-FR" dirty="0" err="1"/>
            <a:t>review_id</a:t>
          </a:r>
          <a:r>
            <a:rPr lang="fr-FR" dirty="0"/>
            <a:t> : ‘count’ » / « </a:t>
          </a:r>
          <a:r>
            <a:rPr lang="fr-FR" dirty="0" err="1"/>
            <a:t>review_score</a:t>
          </a:r>
          <a:r>
            <a:rPr lang="fr-FR" dirty="0"/>
            <a:t> : ‘</a:t>
          </a:r>
          <a:r>
            <a:rPr lang="fr-FR" dirty="0" err="1"/>
            <a:t>mean</a:t>
          </a:r>
          <a:r>
            <a:rPr lang="fr-FR" dirty="0"/>
            <a:t>’ »</a:t>
          </a:r>
          <a:endParaRPr lang="en-US" dirty="0"/>
        </a:p>
      </dgm:t>
    </dgm:pt>
    <dgm:pt modelId="{231FE37D-826B-41A6-87F0-1772C02ABCFE}" type="parTrans" cxnId="{DAEA93FC-6C6A-4B94-971E-1E645DA50A01}">
      <dgm:prSet/>
      <dgm:spPr/>
      <dgm:t>
        <a:bodyPr/>
        <a:lstStyle/>
        <a:p>
          <a:endParaRPr lang="en-US"/>
        </a:p>
      </dgm:t>
    </dgm:pt>
    <dgm:pt modelId="{B2BFAB02-F4BB-4128-969C-3728930874AF}" type="sibTrans" cxnId="{DAEA93FC-6C6A-4B94-971E-1E645DA50A01}">
      <dgm:prSet/>
      <dgm:spPr/>
      <dgm:t>
        <a:bodyPr/>
        <a:lstStyle/>
        <a:p>
          <a:endParaRPr lang="en-US"/>
        </a:p>
      </dgm:t>
    </dgm:pt>
    <dgm:pt modelId="{B97E8E57-7768-4DAC-908C-90B0016F0EAA}" type="pres">
      <dgm:prSet presAssocID="{6AEAB998-043E-4F04-A405-1EF021B10325}" presName="root" presStyleCnt="0">
        <dgm:presLayoutVars>
          <dgm:dir/>
          <dgm:resizeHandles val="exact"/>
        </dgm:presLayoutVars>
      </dgm:prSet>
      <dgm:spPr/>
    </dgm:pt>
    <dgm:pt modelId="{29B9F464-EDF4-4B83-A4A5-938E27748F9A}" type="pres">
      <dgm:prSet presAssocID="{66FE72F0-CB2B-4A7A-A8E1-4E9A7EEB519F}" presName="compNode" presStyleCnt="0"/>
      <dgm:spPr/>
    </dgm:pt>
    <dgm:pt modelId="{3DD0F64F-035A-48EC-ACE9-3BEE6DFABF35}" type="pres">
      <dgm:prSet presAssocID="{66FE72F0-CB2B-4A7A-A8E1-4E9A7EEB519F}" presName="bgRect" presStyleLbl="bgShp" presStyleIdx="0" presStyleCnt="6" custLinFactNeighborX="0" custLinFactNeighborY="2985"/>
      <dgm:spPr/>
    </dgm:pt>
    <dgm:pt modelId="{BC06C446-1265-4D23-BE44-16FA7D090C01}" type="pres">
      <dgm:prSet presAssocID="{66FE72F0-CB2B-4A7A-A8E1-4E9A7EEB519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Check"/>
        </a:ext>
      </dgm:extLst>
    </dgm:pt>
    <dgm:pt modelId="{4AC063B5-F3BB-46C1-A006-1F7734E40C8F}" type="pres">
      <dgm:prSet presAssocID="{66FE72F0-CB2B-4A7A-A8E1-4E9A7EEB519F}" presName="spaceRect" presStyleCnt="0"/>
      <dgm:spPr/>
    </dgm:pt>
    <dgm:pt modelId="{97EF691A-786B-4CEF-AF9B-FEA7CC358857}" type="pres">
      <dgm:prSet presAssocID="{66FE72F0-CB2B-4A7A-A8E1-4E9A7EEB519F}" presName="parTx" presStyleLbl="revTx" presStyleIdx="0" presStyleCnt="6">
        <dgm:presLayoutVars>
          <dgm:chMax val="0"/>
          <dgm:chPref val="0"/>
        </dgm:presLayoutVars>
      </dgm:prSet>
      <dgm:spPr/>
    </dgm:pt>
    <dgm:pt modelId="{BAF2FF62-EBAD-414C-B65A-94EE26D3457A}" type="pres">
      <dgm:prSet presAssocID="{CA2CA5D2-F278-43B4-BF25-23A3C308EABA}" presName="sibTrans" presStyleCnt="0"/>
      <dgm:spPr/>
    </dgm:pt>
    <dgm:pt modelId="{3BE7EBB0-C0A7-4937-A49A-16BE82DE86E0}" type="pres">
      <dgm:prSet presAssocID="{8CF8AE9D-2AEA-4D5D-A554-2A5D33B0DB0E}" presName="compNode" presStyleCnt="0"/>
      <dgm:spPr/>
    </dgm:pt>
    <dgm:pt modelId="{DB7C038C-E524-4685-A20A-A2BEA02BB0A5}" type="pres">
      <dgm:prSet presAssocID="{8CF8AE9D-2AEA-4D5D-A554-2A5D33B0DB0E}" presName="bgRect" presStyleLbl="bgShp" presStyleIdx="1" presStyleCnt="6"/>
      <dgm:spPr/>
    </dgm:pt>
    <dgm:pt modelId="{1B1291FA-B6BB-42A3-9BE0-6CCD5965B8AA}" type="pres">
      <dgm:prSet presAssocID="{8CF8AE9D-2AEA-4D5D-A554-2A5D33B0DB0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érarchie"/>
        </a:ext>
      </dgm:extLst>
    </dgm:pt>
    <dgm:pt modelId="{AE3E544A-2182-491C-9AEF-A305531D3CB5}" type="pres">
      <dgm:prSet presAssocID="{8CF8AE9D-2AEA-4D5D-A554-2A5D33B0DB0E}" presName="spaceRect" presStyleCnt="0"/>
      <dgm:spPr/>
    </dgm:pt>
    <dgm:pt modelId="{1564C9C3-0955-4361-B895-3A67326D846D}" type="pres">
      <dgm:prSet presAssocID="{8CF8AE9D-2AEA-4D5D-A554-2A5D33B0DB0E}" presName="parTx" presStyleLbl="revTx" presStyleIdx="1" presStyleCnt="6">
        <dgm:presLayoutVars>
          <dgm:chMax val="0"/>
          <dgm:chPref val="0"/>
        </dgm:presLayoutVars>
      </dgm:prSet>
      <dgm:spPr/>
    </dgm:pt>
    <dgm:pt modelId="{D3F4866B-B8AD-44CE-82C5-3FEC8E0F35D1}" type="pres">
      <dgm:prSet presAssocID="{959442F2-064E-47EC-A734-54EB91C26FE6}" presName="sibTrans" presStyleCnt="0"/>
      <dgm:spPr/>
    </dgm:pt>
    <dgm:pt modelId="{CA1758DC-8C8C-4BE5-893A-8A9D4ABAD08B}" type="pres">
      <dgm:prSet presAssocID="{E0E169A0-2688-47D8-AE44-E34F7611A41F}" presName="compNode" presStyleCnt="0"/>
      <dgm:spPr/>
    </dgm:pt>
    <dgm:pt modelId="{DBB28CFF-4494-4C1E-A282-0AAAD1B16B9B}" type="pres">
      <dgm:prSet presAssocID="{E0E169A0-2688-47D8-AE44-E34F7611A41F}" presName="bgRect" presStyleLbl="bgShp" presStyleIdx="2" presStyleCnt="6"/>
      <dgm:spPr/>
    </dgm:pt>
    <dgm:pt modelId="{F7BAEC05-F5E9-4EBC-93A0-16FD674222EE}" type="pres">
      <dgm:prSet presAssocID="{E0E169A0-2688-47D8-AE44-E34F7611A41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62980AE6-FE4B-4856-B60F-9605C0CCF49B}" type="pres">
      <dgm:prSet presAssocID="{E0E169A0-2688-47D8-AE44-E34F7611A41F}" presName="spaceRect" presStyleCnt="0"/>
      <dgm:spPr/>
    </dgm:pt>
    <dgm:pt modelId="{CEA6F557-A702-4EA1-A12B-26B12998253C}" type="pres">
      <dgm:prSet presAssocID="{E0E169A0-2688-47D8-AE44-E34F7611A41F}" presName="parTx" presStyleLbl="revTx" presStyleIdx="2" presStyleCnt="6">
        <dgm:presLayoutVars>
          <dgm:chMax val="0"/>
          <dgm:chPref val="0"/>
        </dgm:presLayoutVars>
      </dgm:prSet>
      <dgm:spPr/>
    </dgm:pt>
    <dgm:pt modelId="{AEBA1673-92B1-4D05-A25F-AE8F5C28845D}" type="pres">
      <dgm:prSet presAssocID="{F0641197-15DE-4960-B981-8C7656C0C108}" presName="sibTrans" presStyleCnt="0"/>
      <dgm:spPr/>
    </dgm:pt>
    <dgm:pt modelId="{D5B4BEB5-5679-4FAC-A638-8445B47D2C9B}" type="pres">
      <dgm:prSet presAssocID="{5F2453C9-047D-4B05-B2B5-454A5E326FA0}" presName="compNode" presStyleCnt="0"/>
      <dgm:spPr/>
    </dgm:pt>
    <dgm:pt modelId="{4F090C45-6A24-4E4F-9C48-FC601F88094D}" type="pres">
      <dgm:prSet presAssocID="{5F2453C9-047D-4B05-B2B5-454A5E326FA0}" presName="bgRect" presStyleLbl="bgShp" presStyleIdx="3" presStyleCnt="6"/>
      <dgm:spPr/>
    </dgm:pt>
    <dgm:pt modelId="{C94E5E3F-F680-41B7-8503-E9F3ABE91763}" type="pres">
      <dgm:prSet presAssocID="{5F2453C9-047D-4B05-B2B5-454A5E326FA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sion chart"/>
        </a:ext>
      </dgm:extLst>
    </dgm:pt>
    <dgm:pt modelId="{2CED8AAB-25A4-4E77-85D0-607F52A607A0}" type="pres">
      <dgm:prSet presAssocID="{5F2453C9-047D-4B05-B2B5-454A5E326FA0}" presName="spaceRect" presStyleCnt="0"/>
      <dgm:spPr/>
    </dgm:pt>
    <dgm:pt modelId="{D5614D65-01C8-46D6-8785-B3851C2E2CBE}" type="pres">
      <dgm:prSet presAssocID="{5F2453C9-047D-4B05-B2B5-454A5E326FA0}" presName="parTx" presStyleLbl="revTx" presStyleIdx="3" presStyleCnt="6">
        <dgm:presLayoutVars>
          <dgm:chMax val="0"/>
          <dgm:chPref val="0"/>
        </dgm:presLayoutVars>
      </dgm:prSet>
      <dgm:spPr/>
    </dgm:pt>
    <dgm:pt modelId="{D35B8803-80D3-4707-90E7-9ECAB74F7790}" type="pres">
      <dgm:prSet presAssocID="{59F7E126-C806-4B61-ABFE-543E9F47252B}" presName="sibTrans" presStyleCnt="0"/>
      <dgm:spPr/>
    </dgm:pt>
    <dgm:pt modelId="{6F13E613-F35F-45F6-8A61-26D248C6D477}" type="pres">
      <dgm:prSet presAssocID="{85384D9D-985A-4A48-A647-0B0571282314}" presName="compNode" presStyleCnt="0"/>
      <dgm:spPr/>
    </dgm:pt>
    <dgm:pt modelId="{18AE6269-CC24-4FC3-8BBB-CCCFD52CAFBF}" type="pres">
      <dgm:prSet presAssocID="{85384D9D-985A-4A48-A647-0B0571282314}" presName="bgRect" presStyleLbl="bgShp" presStyleIdx="4" presStyleCnt="6"/>
      <dgm:spPr/>
    </dgm:pt>
    <dgm:pt modelId="{DE2844C5-9279-4A0E-A21A-4B037290A851}" type="pres">
      <dgm:prSet presAssocID="{85384D9D-985A-4A48-A647-0B057128231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ion"/>
        </a:ext>
      </dgm:extLst>
    </dgm:pt>
    <dgm:pt modelId="{CDF9950C-7725-4D78-8D91-8EA28F6C8CA8}" type="pres">
      <dgm:prSet presAssocID="{85384D9D-985A-4A48-A647-0B0571282314}" presName="spaceRect" presStyleCnt="0"/>
      <dgm:spPr/>
    </dgm:pt>
    <dgm:pt modelId="{A7A6966C-6C87-4005-A6D4-DC04BF1CA8C2}" type="pres">
      <dgm:prSet presAssocID="{85384D9D-985A-4A48-A647-0B0571282314}" presName="parTx" presStyleLbl="revTx" presStyleIdx="4" presStyleCnt="6">
        <dgm:presLayoutVars>
          <dgm:chMax val="0"/>
          <dgm:chPref val="0"/>
        </dgm:presLayoutVars>
      </dgm:prSet>
      <dgm:spPr/>
    </dgm:pt>
    <dgm:pt modelId="{417F4ACD-9C54-46A8-A833-E45C66B79BB8}" type="pres">
      <dgm:prSet presAssocID="{E9CB12F4-530B-43C3-A1E9-720C5F0B9ECD}" presName="sibTrans" presStyleCnt="0"/>
      <dgm:spPr/>
    </dgm:pt>
    <dgm:pt modelId="{C1FEBD5B-1CD9-4CEF-A85D-7225B440E1BF}" type="pres">
      <dgm:prSet presAssocID="{0C378FC6-4D89-45D3-AC01-3BDC1B80C2B3}" presName="compNode" presStyleCnt="0"/>
      <dgm:spPr/>
    </dgm:pt>
    <dgm:pt modelId="{43B87DF4-ABE1-4BA4-9736-2B2E264B9A4E}" type="pres">
      <dgm:prSet presAssocID="{0C378FC6-4D89-45D3-AC01-3BDC1B80C2B3}" presName="bgRect" presStyleLbl="bgShp" presStyleIdx="5" presStyleCnt="6"/>
      <dgm:spPr/>
    </dgm:pt>
    <dgm:pt modelId="{4FE59290-D1D5-42F0-8F1A-3836AF5E71B1}" type="pres">
      <dgm:prSet presAssocID="{0C378FC6-4D89-45D3-AC01-3BDC1B80C2B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seball Hat"/>
        </a:ext>
      </dgm:extLst>
    </dgm:pt>
    <dgm:pt modelId="{14BBCEC6-1F35-434F-A1FD-4D6323FA1F2E}" type="pres">
      <dgm:prSet presAssocID="{0C378FC6-4D89-45D3-AC01-3BDC1B80C2B3}" presName="spaceRect" presStyleCnt="0"/>
      <dgm:spPr/>
    </dgm:pt>
    <dgm:pt modelId="{DD58ED07-D285-4BAF-8EF4-EE018968B31F}" type="pres">
      <dgm:prSet presAssocID="{0C378FC6-4D89-45D3-AC01-3BDC1B80C2B3}" presName="parTx" presStyleLbl="revTx" presStyleIdx="5" presStyleCnt="6">
        <dgm:presLayoutVars>
          <dgm:chMax val="0"/>
          <dgm:chPref val="0"/>
        </dgm:presLayoutVars>
      </dgm:prSet>
      <dgm:spPr/>
    </dgm:pt>
  </dgm:ptLst>
  <dgm:cxnLst>
    <dgm:cxn modelId="{5A897517-5409-4B03-A013-1B98F5BFDCB1}" srcId="{6AEAB998-043E-4F04-A405-1EF021B10325}" destId="{85384D9D-985A-4A48-A647-0B0571282314}" srcOrd="4" destOrd="0" parTransId="{368C1A17-E98B-45D9-937C-1E180A601491}" sibTransId="{E9CB12F4-530B-43C3-A1E9-720C5F0B9ECD}"/>
    <dgm:cxn modelId="{E9D4BC1C-5A09-49E0-B5FD-2AB6A8FA7133}" srcId="{6AEAB998-043E-4F04-A405-1EF021B10325}" destId="{8CF8AE9D-2AEA-4D5D-A554-2A5D33B0DB0E}" srcOrd="1" destOrd="0" parTransId="{6B437D30-8037-4505-80E9-3A170A8CB69D}" sibTransId="{959442F2-064E-47EC-A734-54EB91C26FE6}"/>
    <dgm:cxn modelId="{E8401020-72F0-473A-9145-F5F9BCE47FBB}" srcId="{6AEAB998-043E-4F04-A405-1EF021B10325}" destId="{E0E169A0-2688-47D8-AE44-E34F7611A41F}" srcOrd="2" destOrd="0" parTransId="{7D2F7FBF-83E4-4A86-AEAE-53A0B2A73806}" sibTransId="{F0641197-15DE-4960-B981-8C7656C0C108}"/>
    <dgm:cxn modelId="{7A250B21-352C-4791-A6FE-CF0AE136E692}" type="presOf" srcId="{66FE72F0-CB2B-4A7A-A8E1-4E9A7EEB519F}" destId="{97EF691A-786B-4CEF-AF9B-FEA7CC358857}" srcOrd="0" destOrd="0" presId="urn:microsoft.com/office/officeart/2018/2/layout/IconVerticalSolidList"/>
    <dgm:cxn modelId="{CAC58224-F3A9-438B-8273-345EEB8D56AE}" type="presOf" srcId="{8CF8AE9D-2AEA-4D5D-A554-2A5D33B0DB0E}" destId="{1564C9C3-0955-4361-B895-3A67326D846D}" srcOrd="0" destOrd="0" presId="urn:microsoft.com/office/officeart/2018/2/layout/IconVerticalSolidList"/>
    <dgm:cxn modelId="{3CAD9B4D-16CB-47F0-923A-D0C57FE2C187}" type="presOf" srcId="{5F2453C9-047D-4B05-B2B5-454A5E326FA0}" destId="{D5614D65-01C8-46D6-8785-B3851C2E2CBE}" srcOrd="0" destOrd="0" presId="urn:microsoft.com/office/officeart/2018/2/layout/IconVerticalSolidList"/>
    <dgm:cxn modelId="{596D8070-FDC1-4339-9F28-7C1267E77A96}" type="presOf" srcId="{0C378FC6-4D89-45D3-AC01-3BDC1B80C2B3}" destId="{DD58ED07-D285-4BAF-8EF4-EE018968B31F}" srcOrd="0" destOrd="0" presId="urn:microsoft.com/office/officeart/2018/2/layout/IconVerticalSolidList"/>
    <dgm:cxn modelId="{CA04F690-8DC3-4D0F-AD7B-5F3AC4ABA94E}" type="presOf" srcId="{E0E169A0-2688-47D8-AE44-E34F7611A41F}" destId="{CEA6F557-A702-4EA1-A12B-26B12998253C}" srcOrd="0" destOrd="0" presId="urn:microsoft.com/office/officeart/2018/2/layout/IconVerticalSolidList"/>
    <dgm:cxn modelId="{22BA8DA2-30F8-4C8C-9E25-FD25E63280D0}" type="presOf" srcId="{85384D9D-985A-4A48-A647-0B0571282314}" destId="{A7A6966C-6C87-4005-A6D4-DC04BF1CA8C2}" srcOrd="0" destOrd="0" presId="urn:microsoft.com/office/officeart/2018/2/layout/IconVerticalSolidList"/>
    <dgm:cxn modelId="{BC6CD7C3-7291-4F17-8B5B-FEDCD0262B64}" srcId="{6AEAB998-043E-4F04-A405-1EF021B10325}" destId="{5F2453C9-047D-4B05-B2B5-454A5E326FA0}" srcOrd="3" destOrd="0" parTransId="{C12580B0-5CF5-4CB1-BD99-C822E72A015A}" sibTransId="{59F7E126-C806-4B61-ABFE-543E9F47252B}"/>
    <dgm:cxn modelId="{52B050DD-31B6-4827-BBF8-9A3BB7C236E1}" srcId="{6AEAB998-043E-4F04-A405-1EF021B10325}" destId="{66FE72F0-CB2B-4A7A-A8E1-4E9A7EEB519F}" srcOrd="0" destOrd="0" parTransId="{F3B03D24-F15C-4C67-A803-05F2A6FFDE1E}" sibTransId="{CA2CA5D2-F278-43B4-BF25-23A3C308EABA}"/>
    <dgm:cxn modelId="{0CA730EC-D069-4B9B-9937-10FCD36E76C3}" type="presOf" srcId="{6AEAB998-043E-4F04-A405-1EF021B10325}" destId="{B97E8E57-7768-4DAC-908C-90B0016F0EAA}" srcOrd="0" destOrd="0" presId="urn:microsoft.com/office/officeart/2018/2/layout/IconVerticalSolidList"/>
    <dgm:cxn modelId="{DAEA93FC-6C6A-4B94-971E-1E645DA50A01}" srcId="{6AEAB998-043E-4F04-A405-1EF021B10325}" destId="{0C378FC6-4D89-45D3-AC01-3BDC1B80C2B3}" srcOrd="5" destOrd="0" parTransId="{231FE37D-826B-41A6-87F0-1772C02ABCFE}" sibTransId="{B2BFAB02-F4BB-4128-969C-3728930874AF}"/>
    <dgm:cxn modelId="{61CD8887-3D7B-4812-875F-6CACD12B02D0}" type="presParOf" srcId="{B97E8E57-7768-4DAC-908C-90B0016F0EAA}" destId="{29B9F464-EDF4-4B83-A4A5-938E27748F9A}" srcOrd="0" destOrd="0" presId="urn:microsoft.com/office/officeart/2018/2/layout/IconVerticalSolidList"/>
    <dgm:cxn modelId="{EE1BE3B7-0BF7-45CF-A399-EE6AC6CE11D9}" type="presParOf" srcId="{29B9F464-EDF4-4B83-A4A5-938E27748F9A}" destId="{3DD0F64F-035A-48EC-ACE9-3BEE6DFABF35}" srcOrd="0" destOrd="0" presId="urn:microsoft.com/office/officeart/2018/2/layout/IconVerticalSolidList"/>
    <dgm:cxn modelId="{A3E49BA1-586B-4148-8CC3-29C83E26A5BF}" type="presParOf" srcId="{29B9F464-EDF4-4B83-A4A5-938E27748F9A}" destId="{BC06C446-1265-4D23-BE44-16FA7D090C01}" srcOrd="1" destOrd="0" presId="urn:microsoft.com/office/officeart/2018/2/layout/IconVerticalSolidList"/>
    <dgm:cxn modelId="{1F0FCBF2-D8C4-4D75-983A-FD45B873ACE1}" type="presParOf" srcId="{29B9F464-EDF4-4B83-A4A5-938E27748F9A}" destId="{4AC063B5-F3BB-46C1-A006-1F7734E40C8F}" srcOrd="2" destOrd="0" presId="urn:microsoft.com/office/officeart/2018/2/layout/IconVerticalSolidList"/>
    <dgm:cxn modelId="{AFB22B28-1CB3-4D32-9B76-343B1BC7D2EB}" type="presParOf" srcId="{29B9F464-EDF4-4B83-A4A5-938E27748F9A}" destId="{97EF691A-786B-4CEF-AF9B-FEA7CC358857}" srcOrd="3" destOrd="0" presId="urn:microsoft.com/office/officeart/2018/2/layout/IconVerticalSolidList"/>
    <dgm:cxn modelId="{7E1EE3E3-9090-45AC-B9B1-660925A6BE86}" type="presParOf" srcId="{B97E8E57-7768-4DAC-908C-90B0016F0EAA}" destId="{BAF2FF62-EBAD-414C-B65A-94EE26D3457A}" srcOrd="1" destOrd="0" presId="urn:microsoft.com/office/officeart/2018/2/layout/IconVerticalSolidList"/>
    <dgm:cxn modelId="{387A45EB-82AA-4789-8C9F-46A73D9C7B34}" type="presParOf" srcId="{B97E8E57-7768-4DAC-908C-90B0016F0EAA}" destId="{3BE7EBB0-C0A7-4937-A49A-16BE82DE86E0}" srcOrd="2" destOrd="0" presId="urn:microsoft.com/office/officeart/2018/2/layout/IconVerticalSolidList"/>
    <dgm:cxn modelId="{1574DA8E-E590-4A71-9F1A-6824BB77B0FB}" type="presParOf" srcId="{3BE7EBB0-C0A7-4937-A49A-16BE82DE86E0}" destId="{DB7C038C-E524-4685-A20A-A2BEA02BB0A5}" srcOrd="0" destOrd="0" presId="urn:microsoft.com/office/officeart/2018/2/layout/IconVerticalSolidList"/>
    <dgm:cxn modelId="{011E0E12-601A-4A82-B198-EDF7EECFB0D8}" type="presParOf" srcId="{3BE7EBB0-C0A7-4937-A49A-16BE82DE86E0}" destId="{1B1291FA-B6BB-42A3-9BE0-6CCD5965B8AA}" srcOrd="1" destOrd="0" presId="urn:microsoft.com/office/officeart/2018/2/layout/IconVerticalSolidList"/>
    <dgm:cxn modelId="{6563D1B4-A5AC-4CF5-823D-AF7003A9E9F1}" type="presParOf" srcId="{3BE7EBB0-C0A7-4937-A49A-16BE82DE86E0}" destId="{AE3E544A-2182-491C-9AEF-A305531D3CB5}" srcOrd="2" destOrd="0" presId="urn:microsoft.com/office/officeart/2018/2/layout/IconVerticalSolidList"/>
    <dgm:cxn modelId="{CD268D35-2468-4810-802B-B83F03E47C89}" type="presParOf" srcId="{3BE7EBB0-C0A7-4937-A49A-16BE82DE86E0}" destId="{1564C9C3-0955-4361-B895-3A67326D846D}" srcOrd="3" destOrd="0" presId="urn:microsoft.com/office/officeart/2018/2/layout/IconVerticalSolidList"/>
    <dgm:cxn modelId="{9DC7A65A-1033-4E9F-ACCA-6197A2CE7BEF}" type="presParOf" srcId="{B97E8E57-7768-4DAC-908C-90B0016F0EAA}" destId="{D3F4866B-B8AD-44CE-82C5-3FEC8E0F35D1}" srcOrd="3" destOrd="0" presId="urn:microsoft.com/office/officeart/2018/2/layout/IconVerticalSolidList"/>
    <dgm:cxn modelId="{1E43C2A1-40EC-405A-88F4-5FE89931C8DB}" type="presParOf" srcId="{B97E8E57-7768-4DAC-908C-90B0016F0EAA}" destId="{CA1758DC-8C8C-4BE5-893A-8A9D4ABAD08B}" srcOrd="4" destOrd="0" presId="urn:microsoft.com/office/officeart/2018/2/layout/IconVerticalSolidList"/>
    <dgm:cxn modelId="{7E22C109-B62F-4F1F-938B-3FA6232F61A0}" type="presParOf" srcId="{CA1758DC-8C8C-4BE5-893A-8A9D4ABAD08B}" destId="{DBB28CFF-4494-4C1E-A282-0AAAD1B16B9B}" srcOrd="0" destOrd="0" presId="urn:microsoft.com/office/officeart/2018/2/layout/IconVerticalSolidList"/>
    <dgm:cxn modelId="{FEA25575-7A9A-4675-9B06-8D19D7999669}" type="presParOf" srcId="{CA1758DC-8C8C-4BE5-893A-8A9D4ABAD08B}" destId="{F7BAEC05-F5E9-4EBC-93A0-16FD674222EE}" srcOrd="1" destOrd="0" presId="urn:microsoft.com/office/officeart/2018/2/layout/IconVerticalSolidList"/>
    <dgm:cxn modelId="{B04E643D-DBA9-4440-B94C-1EB9B6D9588E}" type="presParOf" srcId="{CA1758DC-8C8C-4BE5-893A-8A9D4ABAD08B}" destId="{62980AE6-FE4B-4856-B60F-9605C0CCF49B}" srcOrd="2" destOrd="0" presId="urn:microsoft.com/office/officeart/2018/2/layout/IconVerticalSolidList"/>
    <dgm:cxn modelId="{92DC7099-D86B-485B-ADF3-20F61E8FE6CE}" type="presParOf" srcId="{CA1758DC-8C8C-4BE5-893A-8A9D4ABAD08B}" destId="{CEA6F557-A702-4EA1-A12B-26B12998253C}" srcOrd="3" destOrd="0" presId="urn:microsoft.com/office/officeart/2018/2/layout/IconVerticalSolidList"/>
    <dgm:cxn modelId="{5BD0444D-3422-4566-8292-83CE6D86992C}" type="presParOf" srcId="{B97E8E57-7768-4DAC-908C-90B0016F0EAA}" destId="{AEBA1673-92B1-4D05-A25F-AE8F5C28845D}" srcOrd="5" destOrd="0" presId="urn:microsoft.com/office/officeart/2018/2/layout/IconVerticalSolidList"/>
    <dgm:cxn modelId="{48047934-36E5-45DB-8A23-64329DA6B0DF}" type="presParOf" srcId="{B97E8E57-7768-4DAC-908C-90B0016F0EAA}" destId="{D5B4BEB5-5679-4FAC-A638-8445B47D2C9B}" srcOrd="6" destOrd="0" presId="urn:microsoft.com/office/officeart/2018/2/layout/IconVerticalSolidList"/>
    <dgm:cxn modelId="{7DDDC5DB-4AA6-460D-891F-F966AC3BBC99}" type="presParOf" srcId="{D5B4BEB5-5679-4FAC-A638-8445B47D2C9B}" destId="{4F090C45-6A24-4E4F-9C48-FC601F88094D}" srcOrd="0" destOrd="0" presId="urn:microsoft.com/office/officeart/2018/2/layout/IconVerticalSolidList"/>
    <dgm:cxn modelId="{1370A1C5-CA8E-44D1-B3E9-F32B8A721EB2}" type="presParOf" srcId="{D5B4BEB5-5679-4FAC-A638-8445B47D2C9B}" destId="{C94E5E3F-F680-41B7-8503-E9F3ABE91763}" srcOrd="1" destOrd="0" presId="urn:microsoft.com/office/officeart/2018/2/layout/IconVerticalSolidList"/>
    <dgm:cxn modelId="{0ADF7B4C-0474-4069-9EC8-BA038BEAB377}" type="presParOf" srcId="{D5B4BEB5-5679-4FAC-A638-8445B47D2C9B}" destId="{2CED8AAB-25A4-4E77-85D0-607F52A607A0}" srcOrd="2" destOrd="0" presId="urn:microsoft.com/office/officeart/2018/2/layout/IconVerticalSolidList"/>
    <dgm:cxn modelId="{A9C9B425-5EA1-4327-8341-9D8CADCDF031}" type="presParOf" srcId="{D5B4BEB5-5679-4FAC-A638-8445B47D2C9B}" destId="{D5614D65-01C8-46D6-8785-B3851C2E2CBE}" srcOrd="3" destOrd="0" presId="urn:microsoft.com/office/officeart/2018/2/layout/IconVerticalSolidList"/>
    <dgm:cxn modelId="{8216FC68-AFF8-4358-AD71-89368DEC4637}" type="presParOf" srcId="{B97E8E57-7768-4DAC-908C-90B0016F0EAA}" destId="{D35B8803-80D3-4707-90E7-9ECAB74F7790}" srcOrd="7" destOrd="0" presId="urn:microsoft.com/office/officeart/2018/2/layout/IconVerticalSolidList"/>
    <dgm:cxn modelId="{7B13C65F-27BA-4089-86F0-F2D624CD1301}" type="presParOf" srcId="{B97E8E57-7768-4DAC-908C-90B0016F0EAA}" destId="{6F13E613-F35F-45F6-8A61-26D248C6D477}" srcOrd="8" destOrd="0" presId="urn:microsoft.com/office/officeart/2018/2/layout/IconVerticalSolidList"/>
    <dgm:cxn modelId="{FF6F4ADA-49BF-4802-BC56-65678025ACB6}" type="presParOf" srcId="{6F13E613-F35F-45F6-8A61-26D248C6D477}" destId="{18AE6269-CC24-4FC3-8BBB-CCCFD52CAFBF}" srcOrd="0" destOrd="0" presId="urn:microsoft.com/office/officeart/2018/2/layout/IconVerticalSolidList"/>
    <dgm:cxn modelId="{C0E040D6-C56D-454C-B76C-6D9DA6B0DB4C}" type="presParOf" srcId="{6F13E613-F35F-45F6-8A61-26D248C6D477}" destId="{DE2844C5-9279-4A0E-A21A-4B037290A851}" srcOrd="1" destOrd="0" presId="urn:microsoft.com/office/officeart/2018/2/layout/IconVerticalSolidList"/>
    <dgm:cxn modelId="{BFFCB9FB-93C2-4FD2-8013-4F4D71410CFE}" type="presParOf" srcId="{6F13E613-F35F-45F6-8A61-26D248C6D477}" destId="{CDF9950C-7725-4D78-8D91-8EA28F6C8CA8}" srcOrd="2" destOrd="0" presId="urn:microsoft.com/office/officeart/2018/2/layout/IconVerticalSolidList"/>
    <dgm:cxn modelId="{817AA9F4-6156-4DD8-994B-1078844FA85B}" type="presParOf" srcId="{6F13E613-F35F-45F6-8A61-26D248C6D477}" destId="{A7A6966C-6C87-4005-A6D4-DC04BF1CA8C2}" srcOrd="3" destOrd="0" presId="urn:microsoft.com/office/officeart/2018/2/layout/IconVerticalSolidList"/>
    <dgm:cxn modelId="{347B840C-10BF-47E6-B82A-B79528E059B9}" type="presParOf" srcId="{B97E8E57-7768-4DAC-908C-90B0016F0EAA}" destId="{417F4ACD-9C54-46A8-A833-E45C66B79BB8}" srcOrd="9" destOrd="0" presId="urn:microsoft.com/office/officeart/2018/2/layout/IconVerticalSolidList"/>
    <dgm:cxn modelId="{E4C3C031-3380-4C55-8329-62F225DB2BEF}" type="presParOf" srcId="{B97E8E57-7768-4DAC-908C-90B0016F0EAA}" destId="{C1FEBD5B-1CD9-4CEF-A85D-7225B440E1BF}" srcOrd="10" destOrd="0" presId="urn:microsoft.com/office/officeart/2018/2/layout/IconVerticalSolidList"/>
    <dgm:cxn modelId="{E03C6170-F77D-4CBE-B142-16B5CE364A1E}" type="presParOf" srcId="{C1FEBD5B-1CD9-4CEF-A85D-7225B440E1BF}" destId="{43B87DF4-ABE1-4BA4-9736-2B2E264B9A4E}" srcOrd="0" destOrd="0" presId="urn:microsoft.com/office/officeart/2018/2/layout/IconVerticalSolidList"/>
    <dgm:cxn modelId="{00C4236D-9213-4543-914A-A3E61C23453B}" type="presParOf" srcId="{C1FEBD5B-1CD9-4CEF-A85D-7225B440E1BF}" destId="{4FE59290-D1D5-42F0-8F1A-3836AF5E71B1}" srcOrd="1" destOrd="0" presId="urn:microsoft.com/office/officeart/2018/2/layout/IconVerticalSolidList"/>
    <dgm:cxn modelId="{96F7676E-CC76-4409-A7FE-87FBE583D56E}" type="presParOf" srcId="{C1FEBD5B-1CD9-4CEF-A85D-7225B440E1BF}" destId="{14BBCEC6-1F35-434F-A1FD-4D6323FA1F2E}" srcOrd="2" destOrd="0" presId="urn:microsoft.com/office/officeart/2018/2/layout/IconVerticalSolidList"/>
    <dgm:cxn modelId="{83421875-84BB-4A08-B886-5E7476370067}" type="presParOf" srcId="{C1FEBD5B-1CD9-4CEF-A85D-7225B440E1BF}" destId="{DD58ED07-D285-4BAF-8EF4-EE018968B3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FA004B-0D87-43C7-8944-CEB3A026877C}"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B2621AD1-B6CD-485E-9FF9-1E1B0F0ED599}">
      <dgm:prSet/>
      <dgm:spPr/>
      <dgm:t>
        <a:bodyPr/>
        <a:lstStyle/>
        <a:p>
          <a:pPr>
            <a:lnSpc>
              <a:spcPct val="100000"/>
            </a:lnSpc>
          </a:pPr>
          <a:r>
            <a:rPr lang="fr-FR" dirty="0"/>
            <a:t>Transformation des Données en Valeurs Logarithmiques</a:t>
          </a:r>
          <a:endParaRPr lang="en-US" dirty="0"/>
        </a:p>
      </dgm:t>
    </dgm:pt>
    <dgm:pt modelId="{16DBC2A1-ABDC-4D16-9627-219F02CF9EDC}" type="parTrans" cxnId="{859F2696-314B-4983-8EF6-B16D8E6068F2}">
      <dgm:prSet/>
      <dgm:spPr/>
      <dgm:t>
        <a:bodyPr/>
        <a:lstStyle/>
        <a:p>
          <a:endParaRPr lang="en-US"/>
        </a:p>
      </dgm:t>
    </dgm:pt>
    <dgm:pt modelId="{3ADA52C9-2673-4A5F-9763-237CBC12D808}" type="sibTrans" cxnId="{859F2696-314B-4983-8EF6-B16D8E6068F2}">
      <dgm:prSet/>
      <dgm:spPr/>
      <dgm:t>
        <a:bodyPr/>
        <a:lstStyle/>
        <a:p>
          <a:pPr>
            <a:lnSpc>
              <a:spcPct val="100000"/>
            </a:lnSpc>
          </a:pPr>
          <a:endParaRPr lang="en-US"/>
        </a:p>
      </dgm:t>
    </dgm:pt>
    <dgm:pt modelId="{0926767C-04C0-482F-8985-75CC4BF31769}">
      <dgm:prSet/>
      <dgm:spPr/>
      <dgm:t>
        <a:bodyPr/>
        <a:lstStyle/>
        <a:p>
          <a:pPr>
            <a:lnSpc>
              <a:spcPct val="100000"/>
            </a:lnSpc>
          </a:pPr>
          <a:r>
            <a:rPr lang="fr-FR" dirty="0"/>
            <a:t>Préparation des Variables Quantitatives et Qualitatives (Data Pre-</a:t>
          </a:r>
          <a:r>
            <a:rPr lang="fr-FR" dirty="0" err="1"/>
            <a:t>processing</a:t>
          </a:r>
          <a:r>
            <a:rPr lang="fr-FR" dirty="0"/>
            <a:t>)</a:t>
          </a:r>
          <a:endParaRPr lang="en-US" dirty="0"/>
        </a:p>
      </dgm:t>
    </dgm:pt>
    <dgm:pt modelId="{EE973337-FEE2-4D4E-9F19-A7108D03A0BF}" type="parTrans" cxnId="{7F8CC998-0612-46E2-B95A-9DB6E25C1F52}">
      <dgm:prSet/>
      <dgm:spPr/>
      <dgm:t>
        <a:bodyPr/>
        <a:lstStyle/>
        <a:p>
          <a:endParaRPr lang="en-US"/>
        </a:p>
      </dgm:t>
    </dgm:pt>
    <dgm:pt modelId="{69B316E6-6636-46B8-9D35-899433AAA077}" type="sibTrans" cxnId="{7F8CC998-0612-46E2-B95A-9DB6E25C1F52}">
      <dgm:prSet/>
      <dgm:spPr/>
      <dgm:t>
        <a:bodyPr/>
        <a:lstStyle/>
        <a:p>
          <a:pPr>
            <a:lnSpc>
              <a:spcPct val="100000"/>
            </a:lnSpc>
          </a:pPr>
          <a:endParaRPr lang="en-US"/>
        </a:p>
      </dgm:t>
    </dgm:pt>
    <dgm:pt modelId="{667CCD70-783C-41EE-9B00-05F581AF6129}">
      <dgm:prSet/>
      <dgm:spPr/>
      <dgm:t>
        <a:bodyPr/>
        <a:lstStyle/>
        <a:p>
          <a:pPr>
            <a:lnSpc>
              <a:spcPct val="100000"/>
            </a:lnSpc>
          </a:pPr>
          <a:r>
            <a:rPr lang="fr-FR" dirty="0"/>
            <a:t>Normalisation des Variables Quantitatives par </a:t>
          </a:r>
          <a:r>
            <a:rPr lang="fr-FR" dirty="0" err="1"/>
            <a:t>RobustScaler</a:t>
          </a:r>
          <a:endParaRPr lang="en-US" dirty="0"/>
        </a:p>
      </dgm:t>
    </dgm:pt>
    <dgm:pt modelId="{35515A6F-EEF3-4F41-B23A-FD4BA212F2C8}" type="parTrans" cxnId="{3FAC95AE-5FCE-49CA-AFCE-C323CD781359}">
      <dgm:prSet/>
      <dgm:spPr/>
      <dgm:t>
        <a:bodyPr/>
        <a:lstStyle/>
        <a:p>
          <a:endParaRPr lang="en-US"/>
        </a:p>
      </dgm:t>
    </dgm:pt>
    <dgm:pt modelId="{83BE59F6-E716-4449-8A10-273078B5C9FE}" type="sibTrans" cxnId="{3FAC95AE-5FCE-49CA-AFCE-C323CD781359}">
      <dgm:prSet/>
      <dgm:spPr/>
      <dgm:t>
        <a:bodyPr/>
        <a:lstStyle/>
        <a:p>
          <a:pPr>
            <a:lnSpc>
              <a:spcPct val="100000"/>
            </a:lnSpc>
          </a:pPr>
          <a:endParaRPr lang="en-US"/>
        </a:p>
      </dgm:t>
    </dgm:pt>
    <dgm:pt modelId="{C50E45EF-829C-4E1B-9567-625C4A35DE86}">
      <dgm:prSet/>
      <dgm:spPr/>
      <dgm:t>
        <a:bodyPr/>
        <a:lstStyle/>
        <a:p>
          <a:pPr>
            <a:lnSpc>
              <a:spcPct val="100000"/>
            </a:lnSpc>
          </a:pPr>
          <a:r>
            <a:rPr lang="fr-FR" dirty="0"/>
            <a:t>Encodage des Variables Qualitatives par </a:t>
          </a:r>
          <a:r>
            <a:rPr lang="fr-FR" dirty="0" err="1"/>
            <a:t>Get</a:t>
          </a:r>
          <a:r>
            <a:rPr lang="fr-FR" dirty="0"/>
            <a:t> </a:t>
          </a:r>
          <a:r>
            <a:rPr lang="fr-FR" dirty="0" err="1"/>
            <a:t>Dummies</a:t>
          </a:r>
          <a:endParaRPr lang="en-US" dirty="0"/>
        </a:p>
      </dgm:t>
    </dgm:pt>
    <dgm:pt modelId="{7590585F-A4B9-486A-A7EB-875E109F5366}" type="parTrans" cxnId="{CADD722C-0C07-4230-9C62-339365CBCC19}">
      <dgm:prSet/>
      <dgm:spPr/>
      <dgm:t>
        <a:bodyPr/>
        <a:lstStyle/>
        <a:p>
          <a:endParaRPr lang="en-US"/>
        </a:p>
      </dgm:t>
    </dgm:pt>
    <dgm:pt modelId="{F9905C9F-EDE0-4CCA-BC3F-671916CC509F}" type="sibTrans" cxnId="{CADD722C-0C07-4230-9C62-339365CBCC19}">
      <dgm:prSet/>
      <dgm:spPr/>
      <dgm:t>
        <a:bodyPr/>
        <a:lstStyle/>
        <a:p>
          <a:pPr>
            <a:lnSpc>
              <a:spcPct val="100000"/>
            </a:lnSpc>
          </a:pPr>
          <a:endParaRPr lang="en-US"/>
        </a:p>
      </dgm:t>
    </dgm:pt>
    <dgm:pt modelId="{DBDDA78F-592E-9A4C-A278-D3D9F571CA9B}">
      <dgm:prSet/>
      <dgm:spPr/>
      <dgm:t>
        <a:bodyPr/>
        <a:lstStyle/>
        <a:p>
          <a:r>
            <a:rPr lang="fr-FR" dirty="0"/>
            <a:t>Méthode </a:t>
          </a:r>
          <a:r>
            <a:rPr lang="fr-FR" dirty="0" err="1"/>
            <a:t>KElbowVisualizer</a:t>
          </a:r>
          <a:r>
            <a:rPr lang="fr-FR" dirty="0"/>
            <a:t> et Score </a:t>
          </a:r>
          <a:r>
            <a:rPr lang="fr-FR" dirty="0" err="1"/>
            <a:t>Calinski</a:t>
          </a:r>
          <a:r>
            <a:rPr lang="fr-FR" dirty="0"/>
            <a:t> </a:t>
          </a:r>
          <a:r>
            <a:rPr lang="fr-FR" dirty="0" err="1"/>
            <a:t>Harabasz</a:t>
          </a:r>
          <a:endParaRPr lang="fr-FR" dirty="0"/>
        </a:p>
      </dgm:t>
    </dgm:pt>
    <dgm:pt modelId="{33818F89-ADC9-CB42-95E8-616C409ED62D}" type="parTrans" cxnId="{CA1F81CE-5132-EB44-9C8E-EA51B9FD5480}">
      <dgm:prSet/>
      <dgm:spPr/>
      <dgm:t>
        <a:bodyPr/>
        <a:lstStyle/>
        <a:p>
          <a:endParaRPr lang="fr-FR"/>
        </a:p>
      </dgm:t>
    </dgm:pt>
    <dgm:pt modelId="{1A4549ED-0E17-4940-BB9B-0987BF7F69CC}" type="sibTrans" cxnId="{CA1F81CE-5132-EB44-9C8E-EA51B9FD5480}">
      <dgm:prSet/>
      <dgm:spPr/>
      <dgm:t>
        <a:bodyPr/>
        <a:lstStyle/>
        <a:p>
          <a:endParaRPr lang="en-US"/>
        </a:p>
      </dgm:t>
    </dgm:pt>
    <dgm:pt modelId="{4C06E53F-457D-4341-9415-37C82CAFAE71}">
      <dgm:prSet/>
      <dgm:spPr/>
      <dgm:t>
        <a:bodyPr/>
        <a:lstStyle/>
        <a:p>
          <a:pPr>
            <a:lnSpc>
              <a:spcPct val="100000"/>
            </a:lnSpc>
          </a:pPr>
          <a:r>
            <a:rPr lang="en-US" dirty="0"/>
            <a:t>Recherche du Meilleur </a:t>
          </a:r>
          <a:r>
            <a:rPr lang="en-US" dirty="0" err="1"/>
            <a:t>Hyperparamètre</a:t>
          </a:r>
          <a:r>
            <a:rPr lang="en-US" dirty="0"/>
            <a:t> k</a:t>
          </a:r>
        </a:p>
      </dgm:t>
    </dgm:pt>
    <dgm:pt modelId="{BB8CD769-EF28-4C45-9CE3-BB55946A7225}" type="sibTrans" cxnId="{607A267E-60BE-4938-B8E3-5D291570B973}">
      <dgm:prSet/>
      <dgm:spPr/>
      <dgm:t>
        <a:bodyPr/>
        <a:lstStyle/>
        <a:p>
          <a:endParaRPr lang="en-US"/>
        </a:p>
      </dgm:t>
    </dgm:pt>
    <dgm:pt modelId="{859E64C7-7F41-4021-AB5D-A3E51323CBED}" type="parTrans" cxnId="{607A267E-60BE-4938-B8E3-5D291570B973}">
      <dgm:prSet/>
      <dgm:spPr/>
      <dgm:t>
        <a:bodyPr/>
        <a:lstStyle/>
        <a:p>
          <a:endParaRPr lang="en-US"/>
        </a:p>
      </dgm:t>
    </dgm:pt>
    <dgm:pt modelId="{2C93C152-13DA-0548-8C80-B02E72F952C1}" type="pres">
      <dgm:prSet presAssocID="{AAFA004B-0D87-43C7-8944-CEB3A026877C}" presName="Name0" presStyleCnt="0">
        <dgm:presLayoutVars>
          <dgm:dir/>
          <dgm:resizeHandles val="exact"/>
        </dgm:presLayoutVars>
      </dgm:prSet>
      <dgm:spPr/>
    </dgm:pt>
    <dgm:pt modelId="{204F6BCD-71E1-6749-AAA9-9A385C380702}" type="pres">
      <dgm:prSet presAssocID="{B2621AD1-B6CD-485E-9FF9-1E1B0F0ED599}" presName="node" presStyleLbl="node1" presStyleIdx="0" presStyleCnt="6">
        <dgm:presLayoutVars>
          <dgm:bulletEnabled val="1"/>
        </dgm:presLayoutVars>
      </dgm:prSet>
      <dgm:spPr/>
    </dgm:pt>
    <dgm:pt modelId="{9CBDBC5E-17C0-8940-939D-8D68C3E2495E}" type="pres">
      <dgm:prSet presAssocID="{3ADA52C9-2673-4A5F-9763-237CBC12D808}" presName="sibTrans" presStyleLbl="sibTrans1D1" presStyleIdx="0" presStyleCnt="5"/>
      <dgm:spPr/>
    </dgm:pt>
    <dgm:pt modelId="{943E632B-7B06-304E-B64E-137BC1462CD9}" type="pres">
      <dgm:prSet presAssocID="{3ADA52C9-2673-4A5F-9763-237CBC12D808}" presName="connectorText" presStyleLbl="sibTrans1D1" presStyleIdx="0" presStyleCnt="5"/>
      <dgm:spPr/>
    </dgm:pt>
    <dgm:pt modelId="{F962214C-F8CE-6D4C-8DF2-7452070BF4D4}" type="pres">
      <dgm:prSet presAssocID="{0926767C-04C0-482F-8985-75CC4BF31769}" presName="node" presStyleLbl="node1" presStyleIdx="1" presStyleCnt="6">
        <dgm:presLayoutVars>
          <dgm:bulletEnabled val="1"/>
        </dgm:presLayoutVars>
      </dgm:prSet>
      <dgm:spPr/>
    </dgm:pt>
    <dgm:pt modelId="{7877E05E-6C9F-5A46-8B37-123C2C35F1EB}" type="pres">
      <dgm:prSet presAssocID="{69B316E6-6636-46B8-9D35-899433AAA077}" presName="sibTrans" presStyleLbl="sibTrans1D1" presStyleIdx="1" presStyleCnt="5"/>
      <dgm:spPr/>
    </dgm:pt>
    <dgm:pt modelId="{A5B3B687-6E49-8745-BCFB-0C096DFFE5EE}" type="pres">
      <dgm:prSet presAssocID="{69B316E6-6636-46B8-9D35-899433AAA077}" presName="connectorText" presStyleLbl="sibTrans1D1" presStyleIdx="1" presStyleCnt="5"/>
      <dgm:spPr/>
    </dgm:pt>
    <dgm:pt modelId="{79CDE467-25BC-BE4F-903A-E9CBB67C12A5}" type="pres">
      <dgm:prSet presAssocID="{667CCD70-783C-41EE-9B00-05F581AF6129}" presName="node" presStyleLbl="node1" presStyleIdx="2" presStyleCnt="6">
        <dgm:presLayoutVars>
          <dgm:bulletEnabled val="1"/>
        </dgm:presLayoutVars>
      </dgm:prSet>
      <dgm:spPr/>
    </dgm:pt>
    <dgm:pt modelId="{0184096F-7364-F047-A0BF-54A8D96A389F}" type="pres">
      <dgm:prSet presAssocID="{83BE59F6-E716-4449-8A10-273078B5C9FE}" presName="sibTrans" presStyleLbl="sibTrans1D1" presStyleIdx="2" presStyleCnt="5"/>
      <dgm:spPr/>
    </dgm:pt>
    <dgm:pt modelId="{EB3BC5C9-096E-5745-AEB2-DFFE69D34714}" type="pres">
      <dgm:prSet presAssocID="{83BE59F6-E716-4449-8A10-273078B5C9FE}" presName="connectorText" presStyleLbl="sibTrans1D1" presStyleIdx="2" presStyleCnt="5"/>
      <dgm:spPr/>
    </dgm:pt>
    <dgm:pt modelId="{527C6A9A-581A-0648-B504-455BF77333F4}" type="pres">
      <dgm:prSet presAssocID="{C50E45EF-829C-4E1B-9567-625C4A35DE86}" presName="node" presStyleLbl="node1" presStyleIdx="3" presStyleCnt="6">
        <dgm:presLayoutVars>
          <dgm:bulletEnabled val="1"/>
        </dgm:presLayoutVars>
      </dgm:prSet>
      <dgm:spPr/>
    </dgm:pt>
    <dgm:pt modelId="{DE4A7F99-414A-A847-89BC-38AE03873D19}" type="pres">
      <dgm:prSet presAssocID="{F9905C9F-EDE0-4CCA-BC3F-671916CC509F}" presName="sibTrans" presStyleLbl="sibTrans1D1" presStyleIdx="3" presStyleCnt="5"/>
      <dgm:spPr/>
    </dgm:pt>
    <dgm:pt modelId="{CADC4D87-5BA4-4746-8B22-7EB6D8832853}" type="pres">
      <dgm:prSet presAssocID="{F9905C9F-EDE0-4CCA-BC3F-671916CC509F}" presName="connectorText" presStyleLbl="sibTrans1D1" presStyleIdx="3" presStyleCnt="5"/>
      <dgm:spPr/>
    </dgm:pt>
    <dgm:pt modelId="{46A73E07-B3BD-2D4A-855C-71EE7D2902B6}" type="pres">
      <dgm:prSet presAssocID="{4C06E53F-457D-4341-9415-37C82CAFAE71}" presName="node" presStyleLbl="node1" presStyleIdx="4" presStyleCnt="6">
        <dgm:presLayoutVars>
          <dgm:bulletEnabled val="1"/>
        </dgm:presLayoutVars>
      </dgm:prSet>
      <dgm:spPr/>
    </dgm:pt>
    <dgm:pt modelId="{AB2B3A55-3859-D947-8873-F0349D437F1F}" type="pres">
      <dgm:prSet presAssocID="{BB8CD769-EF28-4C45-9CE3-BB55946A7225}" presName="sibTrans" presStyleLbl="sibTrans1D1" presStyleIdx="4" presStyleCnt="5"/>
      <dgm:spPr/>
    </dgm:pt>
    <dgm:pt modelId="{B11F1338-B477-9F47-BA05-9DA39EEB6CC5}" type="pres">
      <dgm:prSet presAssocID="{BB8CD769-EF28-4C45-9CE3-BB55946A7225}" presName="connectorText" presStyleLbl="sibTrans1D1" presStyleIdx="4" presStyleCnt="5"/>
      <dgm:spPr/>
    </dgm:pt>
    <dgm:pt modelId="{18458587-0A06-234E-9FAA-3E1EC74ECFCD}" type="pres">
      <dgm:prSet presAssocID="{DBDDA78F-592E-9A4C-A278-D3D9F571CA9B}" presName="node" presStyleLbl="node1" presStyleIdx="5" presStyleCnt="6">
        <dgm:presLayoutVars>
          <dgm:bulletEnabled val="1"/>
        </dgm:presLayoutVars>
      </dgm:prSet>
      <dgm:spPr/>
    </dgm:pt>
  </dgm:ptLst>
  <dgm:cxnLst>
    <dgm:cxn modelId="{CADD722C-0C07-4230-9C62-339365CBCC19}" srcId="{AAFA004B-0D87-43C7-8944-CEB3A026877C}" destId="{C50E45EF-829C-4E1B-9567-625C4A35DE86}" srcOrd="3" destOrd="0" parTransId="{7590585F-A4B9-486A-A7EB-875E109F5366}" sibTransId="{F9905C9F-EDE0-4CCA-BC3F-671916CC509F}"/>
    <dgm:cxn modelId="{4844752E-FBC2-1D46-B4D1-CB27A46E443B}" type="presOf" srcId="{83BE59F6-E716-4449-8A10-273078B5C9FE}" destId="{0184096F-7364-F047-A0BF-54A8D96A389F}" srcOrd="0" destOrd="0" presId="urn:microsoft.com/office/officeart/2016/7/layout/RepeatingBendingProcessNew"/>
    <dgm:cxn modelId="{328DA53E-1988-4640-995E-F49362D0DB5F}" type="presOf" srcId="{F9905C9F-EDE0-4CCA-BC3F-671916CC509F}" destId="{CADC4D87-5BA4-4746-8B22-7EB6D8832853}" srcOrd="1" destOrd="0" presId="urn:microsoft.com/office/officeart/2016/7/layout/RepeatingBendingProcessNew"/>
    <dgm:cxn modelId="{06B5104C-ED4E-EA44-93C0-52D636E17FEC}" type="presOf" srcId="{69B316E6-6636-46B8-9D35-899433AAA077}" destId="{7877E05E-6C9F-5A46-8B37-123C2C35F1EB}" srcOrd="0" destOrd="0" presId="urn:microsoft.com/office/officeart/2016/7/layout/RepeatingBendingProcessNew"/>
    <dgm:cxn modelId="{ADDF655A-1643-6D48-B222-3E22DE9A5F32}" type="presOf" srcId="{0926767C-04C0-482F-8985-75CC4BF31769}" destId="{F962214C-F8CE-6D4C-8DF2-7452070BF4D4}" srcOrd="0" destOrd="0" presId="urn:microsoft.com/office/officeart/2016/7/layout/RepeatingBendingProcessNew"/>
    <dgm:cxn modelId="{88415278-30A5-084E-BAD4-CCF5E196FB1C}" type="presOf" srcId="{667CCD70-783C-41EE-9B00-05F581AF6129}" destId="{79CDE467-25BC-BE4F-903A-E9CBB67C12A5}" srcOrd="0" destOrd="0" presId="urn:microsoft.com/office/officeart/2016/7/layout/RepeatingBendingProcessNew"/>
    <dgm:cxn modelId="{7A6D4E7B-B3DB-3945-9EA1-109EA2160F78}" type="presOf" srcId="{F9905C9F-EDE0-4CCA-BC3F-671916CC509F}" destId="{DE4A7F99-414A-A847-89BC-38AE03873D19}" srcOrd="0" destOrd="0" presId="urn:microsoft.com/office/officeart/2016/7/layout/RepeatingBendingProcessNew"/>
    <dgm:cxn modelId="{6B25AD7B-6E62-BE42-9718-3E84495B44E7}" type="presOf" srcId="{BB8CD769-EF28-4C45-9CE3-BB55946A7225}" destId="{AB2B3A55-3859-D947-8873-F0349D437F1F}" srcOrd="0" destOrd="0" presId="urn:microsoft.com/office/officeart/2016/7/layout/RepeatingBendingProcessNew"/>
    <dgm:cxn modelId="{607A267E-60BE-4938-B8E3-5D291570B973}" srcId="{AAFA004B-0D87-43C7-8944-CEB3A026877C}" destId="{4C06E53F-457D-4341-9415-37C82CAFAE71}" srcOrd="4" destOrd="0" parTransId="{859E64C7-7F41-4021-AB5D-A3E51323CBED}" sibTransId="{BB8CD769-EF28-4C45-9CE3-BB55946A7225}"/>
    <dgm:cxn modelId="{859F2696-314B-4983-8EF6-B16D8E6068F2}" srcId="{AAFA004B-0D87-43C7-8944-CEB3A026877C}" destId="{B2621AD1-B6CD-485E-9FF9-1E1B0F0ED599}" srcOrd="0" destOrd="0" parTransId="{16DBC2A1-ABDC-4D16-9627-219F02CF9EDC}" sibTransId="{3ADA52C9-2673-4A5F-9763-237CBC12D808}"/>
    <dgm:cxn modelId="{7F8CC998-0612-46E2-B95A-9DB6E25C1F52}" srcId="{AAFA004B-0D87-43C7-8944-CEB3A026877C}" destId="{0926767C-04C0-482F-8985-75CC4BF31769}" srcOrd="1" destOrd="0" parTransId="{EE973337-FEE2-4D4E-9F19-A7108D03A0BF}" sibTransId="{69B316E6-6636-46B8-9D35-899433AAA077}"/>
    <dgm:cxn modelId="{CD1CC89E-A644-A24F-8C2B-1E50D7F823EB}" type="presOf" srcId="{69B316E6-6636-46B8-9D35-899433AAA077}" destId="{A5B3B687-6E49-8745-BCFB-0C096DFFE5EE}" srcOrd="1" destOrd="0" presId="urn:microsoft.com/office/officeart/2016/7/layout/RepeatingBendingProcessNew"/>
    <dgm:cxn modelId="{3FAC95AE-5FCE-49CA-AFCE-C323CD781359}" srcId="{AAFA004B-0D87-43C7-8944-CEB3A026877C}" destId="{667CCD70-783C-41EE-9B00-05F581AF6129}" srcOrd="2" destOrd="0" parTransId="{35515A6F-EEF3-4F41-B23A-FD4BA212F2C8}" sibTransId="{83BE59F6-E716-4449-8A10-273078B5C9FE}"/>
    <dgm:cxn modelId="{8C0F56B5-7EC3-694A-93FE-06148C42A5BC}" type="presOf" srcId="{BB8CD769-EF28-4C45-9CE3-BB55946A7225}" destId="{B11F1338-B477-9F47-BA05-9DA39EEB6CC5}" srcOrd="1" destOrd="0" presId="urn:microsoft.com/office/officeart/2016/7/layout/RepeatingBendingProcessNew"/>
    <dgm:cxn modelId="{0F2D5FC5-C82F-3A41-AD7D-B064D313184D}" type="presOf" srcId="{83BE59F6-E716-4449-8A10-273078B5C9FE}" destId="{EB3BC5C9-096E-5745-AEB2-DFFE69D34714}" srcOrd="1" destOrd="0" presId="urn:microsoft.com/office/officeart/2016/7/layout/RepeatingBendingProcessNew"/>
    <dgm:cxn modelId="{7782F3C6-A942-C346-A0F9-E59830258CE0}" type="presOf" srcId="{DBDDA78F-592E-9A4C-A278-D3D9F571CA9B}" destId="{18458587-0A06-234E-9FAA-3E1EC74ECFCD}" srcOrd="0" destOrd="0" presId="urn:microsoft.com/office/officeart/2016/7/layout/RepeatingBendingProcessNew"/>
    <dgm:cxn modelId="{DF07A6CB-445F-8C48-BBD2-B0EAC76D60D0}" type="presOf" srcId="{3ADA52C9-2673-4A5F-9763-237CBC12D808}" destId="{9CBDBC5E-17C0-8940-939D-8D68C3E2495E}" srcOrd="0" destOrd="0" presId="urn:microsoft.com/office/officeart/2016/7/layout/RepeatingBendingProcessNew"/>
    <dgm:cxn modelId="{CA1F81CE-5132-EB44-9C8E-EA51B9FD5480}" srcId="{AAFA004B-0D87-43C7-8944-CEB3A026877C}" destId="{DBDDA78F-592E-9A4C-A278-D3D9F571CA9B}" srcOrd="5" destOrd="0" parTransId="{33818F89-ADC9-CB42-95E8-616C409ED62D}" sibTransId="{1A4549ED-0E17-4940-BB9B-0987BF7F69CC}"/>
    <dgm:cxn modelId="{260292D7-1236-F448-B5FA-8BE8EE06CC9D}" type="presOf" srcId="{4C06E53F-457D-4341-9415-37C82CAFAE71}" destId="{46A73E07-B3BD-2D4A-855C-71EE7D2902B6}" srcOrd="0" destOrd="0" presId="urn:microsoft.com/office/officeart/2016/7/layout/RepeatingBendingProcessNew"/>
    <dgm:cxn modelId="{D46C9CDC-6E9F-0647-8157-7168657F0865}" type="presOf" srcId="{C50E45EF-829C-4E1B-9567-625C4A35DE86}" destId="{527C6A9A-581A-0648-B504-455BF77333F4}" srcOrd="0" destOrd="0" presId="urn:microsoft.com/office/officeart/2016/7/layout/RepeatingBendingProcessNew"/>
    <dgm:cxn modelId="{B09C66E0-4DB0-094E-BA3D-CD5D95D4FCA5}" type="presOf" srcId="{AAFA004B-0D87-43C7-8944-CEB3A026877C}" destId="{2C93C152-13DA-0548-8C80-B02E72F952C1}" srcOrd="0" destOrd="0" presId="urn:microsoft.com/office/officeart/2016/7/layout/RepeatingBendingProcessNew"/>
    <dgm:cxn modelId="{3AC2DAE8-FDD7-5A47-AEE3-53AFDA75E84B}" type="presOf" srcId="{B2621AD1-B6CD-485E-9FF9-1E1B0F0ED599}" destId="{204F6BCD-71E1-6749-AAA9-9A385C380702}" srcOrd="0" destOrd="0" presId="urn:microsoft.com/office/officeart/2016/7/layout/RepeatingBendingProcessNew"/>
    <dgm:cxn modelId="{A07D63EC-E2AD-FB47-897F-AFC56CCBA89E}" type="presOf" srcId="{3ADA52C9-2673-4A5F-9763-237CBC12D808}" destId="{943E632B-7B06-304E-B64E-137BC1462CD9}" srcOrd="1" destOrd="0" presId="urn:microsoft.com/office/officeart/2016/7/layout/RepeatingBendingProcessNew"/>
    <dgm:cxn modelId="{C0202FD1-A50E-544F-A934-C4941FED6B9E}" type="presParOf" srcId="{2C93C152-13DA-0548-8C80-B02E72F952C1}" destId="{204F6BCD-71E1-6749-AAA9-9A385C380702}" srcOrd="0" destOrd="0" presId="urn:microsoft.com/office/officeart/2016/7/layout/RepeatingBendingProcessNew"/>
    <dgm:cxn modelId="{1E8286A7-5D8A-E947-A560-7D5719853165}" type="presParOf" srcId="{2C93C152-13DA-0548-8C80-B02E72F952C1}" destId="{9CBDBC5E-17C0-8940-939D-8D68C3E2495E}" srcOrd="1" destOrd="0" presId="urn:microsoft.com/office/officeart/2016/7/layout/RepeatingBendingProcessNew"/>
    <dgm:cxn modelId="{B30019DE-3DE6-AE4F-B90E-93415012D970}" type="presParOf" srcId="{9CBDBC5E-17C0-8940-939D-8D68C3E2495E}" destId="{943E632B-7B06-304E-B64E-137BC1462CD9}" srcOrd="0" destOrd="0" presId="urn:microsoft.com/office/officeart/2016/7/layout/RepeatingBendingProcessNew"/>
    <dgm:cxn modelId="{BCBE2AA5-78F7-3B4E-96BF-A554F08BCAD4}" type="presParOf" srcId="{2C93C152-13DA-0548-8C80-B02E72F952C1}" destId="{F962214C-F8CE-6D4C-8DF2-7452070BF4D4}" srcOrd="2" destOrd="0" presId="urn:microsoft.com/office/officeart/2016/7/layout/RepeatingBendingProcessNew"/>
    <dgm:cxn modelId="{AF5B51BF-A045-2648-A9FC-E1C0B595DA5E}" type="presParOf" srcId="{2C93C152-13DA-0548-8C80-B02E72F952C1}" destId="{7877E05E-6C9F-5A46-8B37-123C2C35F1EB}" srcOrd="3" destOrd="0" presId="urn:microsoft.com/office/officeart/2016/7/layout/RepeatingBendingProcessNew"/>
    <dgm:cxn modelId="{F74EEBA1-E309-7D43-8009-5D04D2DD6E07}" type="presParOf" srcId="{7877E05E-6C9F-5A46-8B37-123C2C35F1EB}" destId="{A5B3B687-6E49-8745-BCFB-0C096DFFE5EE}" srcOrd="0" destOrd="0" presId="urn:microsoft.com/office/officeart/2016/7/layout/RepeatingBendingProcessNew"/>
    <dgm:cxn modelId="{197217B0-2163-514A-AD0E-D648D3B101EC}" type="presParOf" srcId="{2C93C152-13DA-0548-8C80-B02E72F952C1}" destId="{79CDE467-25BC-BE4F-903A-E9CBB67C12A5}" srcOrd="4" destOrd="0" presId="urn:microsoft.com/office/officeart/2016/7/layout/RepeatingBendingProcessNew"/>
    <dgm:cxn modelId="{BC094A99-3F81-1E4B-A497-BF156CE8CEB7}" type="presParOf" srcId="{2C93C152-13DA-0548-8C80-B02E72F952C1}" destId="{0184096F-7364-F047-A0BF-54A8D96A389F}" srcOrd="5" destOrd="0" presId="urn:microsoft.com/office/officeart/2016/7/layout/RepeatingBendingProcessNew"/>
    <dgm:cxn modelId="{C28D4FED-A817-8346-894A-C65E20107C8B}" type="presParOf" srcId="{0184096F-7364-F047-A0BF-54A8D96A389F}" destId="{EB3BC5C9-096E-5745-AEB2-DFFE69D34714}" srcOrd="0" destOrd="0" presId="urn:microsoft.com/office/officeart/2016/7/layout/RepeatingBendingProcessNew"/>
    <dgm:cxn modelId="{700A099D-DFA5-9349-ADE8-346D6E38A0DF}" type="presParOf" srcId="{2C93C152-13DA-0548-8C80-B02E72F952C1}" destId="{527C6A9A-581A-0648-B504-455BF77333F4}" srcOrd="6" destOrd="0" presId="urn:microsoft.com/office/officeart/2016/7/layout/RepeatingBendingProcessNew"/>
    <dgm:cxn modelId="{A25E76BA-FD16-F241-ADF2-65AC7D0E82F4}" type="presParOf" srcId="{2C93C152-13DA-0548-8C80-B02E72F952C1}" destId="{DE4A7F99-414A-A847-89BC-38AE03873D19}" srcOrd="7" destOrd="0" presId="urn:microsoft.com/office/officeart/2016/7/layout/RepeatingBendingProcessNew"/>
    <dgm:cxn modelId="{6887DDA3-5FDD-084E-8E35-87994637536F}" type="presParOf" srcId="{DE4A7F99-414A-A847-89BC-38AE03873D19}" destId="{CADC4D87-5BA4-4746-8B22-7EB6D8832853}" srcOrd="0" destOrd="0" presId="urn:microsoft.com/office/officeart/2016/7/layout/RepeatingBendingProcessNew"/>
    <dgm:cxn modelId="{2ED498B1-5B05-7E48-9C83-000F9DC7FA25}" type="presParOf" srcId="{2C93C152-13DA-0548-8C80-B02E72F952C1}" destId="{46A73E07-B3BD-2D4A-855C-71EE7D2902B6}" srcOrd="8" destOrd="0" presId="urn:microsoft.com/office/officeart/2016/7/layout/RepeatingBendingProcessNew"/>
    <dgm:cxn modelId="{54DF4359-579D-F44F-881B-118466706017}" type="presParOf" srcId="{2C93C152-13DA-0548-8C80-B02E72F952C1}" destId="{AB2B3A55-3859-D947-8873-F0349D437F1F}" srcOrd="9" destOrd="0" presId="urn:microsoft.com/office/officeart/2016/7/layout/RepeatingBendingProcessNew"/>
    <dgm:cxn modelId="{F6A13FF0-FD5F-7449-9336-8F507391D013}" type="presParOf" srcId="{AB2B3A55-3859-D947-8873-F0349D437F1F}" destId="{B11F1338-B477-9F47-BA05-9DA39EEB6CC5}" srcOrd="0" destOrd="0" presId="urn:microsoft.com/office/officeart/2016/7/layout/RepeatingBendingProcessNew"/>
    <dgm:cxn modelId="{AC3D0B52-E5A0-4B47-B94D-EA55707C01E8}" type="presParOf" srcId="{2C93C152-13DA-0548-8C80-B02E72F952C1}" destId="{18458587-0A06-234E-9FAA-3E1EC74ECFCD}"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7844FC-2FA8-411F-9EBC-14C4E9B195B3}"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09009F45-5F68-465C-BD8E-43DF2DF067E7}">
      <dgm:prSet/>
      <dgm:spPr/>
      <dgm:t>
        <a:bodyPr/>
        <a:lstStyle/>
        <a:p>
          <a:r>
            <a:rPr lang="fr-FR" dirty="0"/>
            <a:t>Technique de réduction de dimension pour la Visualisation de Données.</a:t>
          </a:r>
          <a:endParaRPr lang="en-US" dirty="0"/>
        </a:p>
      </dgm:t>
    </dgm:pt>
    <dgm:pt modelId="{A02699CD-FB4D-4EB5-8DD5-44C650200C8C}" type="parTrans" cxnId="{D3C184FC-331F-4B98-950B-BB903F8D45C2}">
      <dgm:prSet/>
      <dgm:spPr/>
      <dgm:t>
        <a:bodyPr/>
        <a:lstStyle/>
        <a:p>
          <a:endParaRPr lang="en-US"/>
        </a:p>
      </dgm:t>
    </dgm:pt>
    <dgm:pt modelId="{B9152C44-52BB-42AA-87D8-8DF6874EB0D1}" type="sibTrans" cxnId="{D3C184FC-331F-4B98-950B-BB903F8D45C2}">
      <dgm:prSet/>
      <dgm:spPr/>
      <dgm:t>
        <a:bodyPr/>
        <a:lstStyle/>
        <a:p>
          <a:endParaRPr lang="en-US"/>
        </a:p>
      </dgm:t>
    </dgm:pt>
    <dgm:pt modelId="{08E7B9C6-B455-46E3-A07A-6043E4A39A46}">
      <dgm:prSet/>
      <dgm:spPr/>
      <dgm:t>
        <a:bodyPr/>
        <a:lstStyle/>
        <a:p>
          <a:r>
            <a:rPr lang="fr-FR"/>
            <a:t>Méthode non Linéaire, permettant le passage d’un espace à grande dimension dans un espace de deux ou trois dimensions.</a:t>
          </a:r>
          <a:endParaRPr lang="en-US"/>
        </a:p>
      </dgm:t>
    </dgm:pt>
    <dgm:pt modelId="{B77959AE-E886-4030-9800-5900FA2959AA}" type="parTrans" cxnId="{9D67CED8-6EAB-4DFB-B584-D3E04215CE8C}">
      <dgm:prSet/>
      <dgm:spPr/>
      <dgm:t>
        <a:bodyPr/>
        <a:lstStyle/>
        <a:p>
          <a:endParaRPr lang="en-US"/>
        </a:p>
      </dgm:t>
    </dgm:pt>
    <dgm:pt modelId="{7A00273A-F39C-4F0E-81D5-BFB229B1D500}" type="sibTrans" cxnId="{9D67CED8-6EAB-4DFB-B584-D3E04215CE8C}">
      <dgm:prSet/>
      <dgm:spPr/>
      <dgm:t>
        <a:bodyPr/>
        <a:lstStyle/>
        <a:p>
          <a:endParaRPr lang="en-US"/>
        </a:p>
      </dgm:t>
    </dgm:pt>
    <dgm:pt modelId="{9DE0B2F8-F327-4370-80D2-D3E975F16B73}">
      <dgm:prSet/>
      <dgm:spPr/>
      <dgm:t>
        <a:bodyPr/>
        <a:lstStyle/>
        <a:p>
          <a:r>
            <a:rPr lang="fr-FR"/>
            <a:t>Compression des Données.</a:t>
          </a:r>
          <a:endParaRPr lang="en-US"/>
        </a:p>
      </dgm:t>
    </dgm:pt>
    <dgm:pt modelId="{CA5BF3EC-81B1-4958-A1AE-A0EB1FD083C0}" type="parTrans" cxnId="{D8E6C919-2686-42E9-A5C4-F8F0692A3630}">
      <dgm:prSet/>
      <dgm:spPr/>
      <dgm:t>
        <a:bodyPr/>
        <a:lstStyle/>
        <a:p>
          <a:endParaRPr lang="en-US"/>
        </a:p>
      </dgm:t>
    </dgm:pt>
    <dgm:pt modelId="{EFD791C6-DF62-4F45-8B3D-A77A1800C3A3}" type="sibTrans" cxnId="{D8E6C919-2686-42E9-A5C4-F8F0692A3630}">
      <dgm:prSet/>
      <dgm:spPr/>
      <dgm:t>
        <a:bodyPr/>
        <a:lstStyle/>
        <a:p>
          <a:endParaRPr lang="en-US"/>
        </a:p>
      </dgm:t>
    </dgm:pt>
    <dgm:pt modelId="{CEA3B903-CF38-C440-836F-6E1A33BBFF0C}" type="pres">
      <dgm:prSet presAssocID="{3D7844FC-2FA8-411F-9EBC-14C4E9B195B3}" presName="outerComposite" presStyleCnt="0">
        <dgm:presLayoutVars>
          <dgm:chMax val="5"/>
          <dgm:dir/>
          <dgm:resizeHandles val="exact"/>
        </dgm:presLayoutVars>
      </dgm:prSet>
      <dgm:spPr/>
    </dgm:pt>
    <dgm:pt modelId="{9908A16B-59B8-CF4A-B35C-1A8F46EB2EB9}" type="pres">
      <dgm:prSet presAssocID="{3D7844FC-2FA8-411F-9EBC-14C4E9B195B3}" presName="dummyMaxCanvas" presStyleCnt="0">
        <dgm:presLayoutVars/>
      </dgm:prSet>
      <dgm:spPr/>
    </dgm:pt>
    <dgm:pt modelId="{20687DBE-31EE-684B-9483-30E3B20D0A53}" type="pres">
      <dgm:prSet presAssocID="{3D7844FC-2FA8-411F-9EBC-14C4E9B195B3}" presName="ThreeNodes_1" presStyleLbl="node1" presStyleIdx="0" presStyleCnt="3">
        <dgm:presLayoutVars>
          <dgm:bulletEnabled val="1"/>
        </dgm:presLayoutVars>
      </dgm:prSet>
      <dgm:spPr/>
    </dgm:pt>
    <dgm:pt modelId="{690D15E1-7D54-6E4C-BB1C-E12C3EA0389C}" type="pres">
      <dgm:prSet presAssocID="{3D7844FC-2FA8-411F-9EBC-14C4E9B195B3}" presName="ThreeNodes_2" presStyleLbl="node1" presStyleIdx="1" presStyleCnt="3">
        <dgm:presLayoutVars>
          <dgm:bulletEnabled val="1"/>
        </dgm:presLayoutVars>
      </dgm:prSet>
      <dgm:spPr/>
    </dgm:pt>
    <dgm:pt modelId="{DAD71CC8-26B9-DF46-A3FA-388DBDD8D6BC}" type="pres">
      <dgm:prSet presAssocID="{3D7844FC-2FA8-411F-9EBC-14C4E9B195B3}" presName="ThreeNodes_3" presStyleLbl="node1" presStyleIdx="2" presStyleCnt="3">
        <dgm:presLayoutVars>
          <dgm:bulletEnabled val="1"/>
        </dgm:presLayoutVars>
      </dgm:prSet>
      <dgm:spPr/>
    </dgm:pt>
    <dgm:pt modelId="{BD49FA77-5E1F-CC4B-96A2-CABDAAB26186}" type="pres">
      <dgm:prSet presAssocID="{3D7844FC-2FA8-411F-9EBC-14C4E9B195B3}" presName="ThreeConn_1-2" presStyleLbl="fgAccFollowNode1" presStyleIdx="0" presStyleCnt="2">
        <dgm:presLayoutVars>
          <dgm:bulletEnabled val="1"/>
        </dgm:presLayoutVars>
      </dgm:prSet>
      <dgm:spPr/>
    </dgm:pt>
    <dgm:pt modelId="{F89B55D8-4561-324F-A92D-CB73A39E1291}" type="pres">
      <dgm:prSet presAssocID="{3D7844FC-2FA8-411F-9EBC-14C4E9B195B3}" presName="ThreeConn_2-3" presStyleLbl="fgAccFollowNode1" presStyleIdx="1" presStyleCnt="2">
        <dgm:presLayoutVars>
          <dgm:bulletEnabled val="1"/>
        </dgm:presLayoutVars>
      </dgm:prSet>
      <dgm:spPr/>
    </dgm:pt>
    <dgm:pt modelId="{BFC5A545-8FAC-4143-BDB2-8F86D4CE4142}" type="pres">
      <dgm:prSet presAssocID="{3D7844FC-2FA8-411F-9EBC-14C4E9B195B3}" presName="ThreeNodes_1_text" presStyleLbl="node1" presStyleIdx="2" presStyleCnt="3">
        <dgm:presLayoutVars>
          <dgm:bulletEnabled val="1"/>
        </dgm:presLayoutVars>
      </dgm:prSet>
      <dgm:spPr/>
    </dgm:pt>
    <dgm:pt modelId="{50F52B15-3EEC-BD48-B72F-964EB19E592F}" type="pres">
      <dgm:prSet presAssocID="{3D7844FC-2FA8-411F-9EBC-14C4E9B195B3}" presName="ThreeNodes_2_text" presStyleLbl="node1" presStyleIdx="2" presStyleCnt="3">
        <dgm:presLayoutVars>
          <dgm:bulletEnabled val="1"/>
        </dgm:presLayoutVars>
      </dgm:prSet>
      <dgm:spPr/>
    </dgm:pt>
    <dgm:pt modelId="{E2EB80E6-DDF2-DD4D-8737-E9013F349540}" type="pres">
      <dgm:prSet presAssocID="{3D7844FC-2FA8-411F-9EBC-14C4E9B195B3}" presName="ThreeNodes_3_text" presStyleLbl="node1" presStyleIdx="2" presStyleCnt="3">
        <dgm:presLayoutVars>
          <dgm:bulletEnabled val="1"/>
        </dgm:presLayoutVars>
      </dgm:prSet>
      <dgm:spPr/>
    </dgm:pt>
  </dgm:ptLst>
  <dgm:cxnLst>
    <dgm:cxn modelId="{6D202818-4CE3-E24C-A068-5FBA8EE935D6}" type="presOf" srcId="{7A00273A-F39C-4F0E-81D5-BFB229B1D500}" destId="{F89B55D8-4561-324F-A92D-CB73A39E1291}" srcOrd="0" destOrd="0" presId="urn:microsoft.com/office/officeart/2005/8/layout/vProcess5"/>
    <dgm:cxn modelId="{D8E6C919-2686-42E9-A5C4-F8F0692A3630}" srcId="{3D7844FC-2FA8-411F-9EBC-14C4E9B195B3}" destId="{9DE0B2F8-F327-4370-80D2-D3E975F16B73}" srcOrd="2" destOrd="0" parTransId="{CA5BF3EC-81B1-4958-A1AE-A0EB1FD083C0}" sibTransId="{EFD791C6-DF62-4F45-8B3D-A77A1800C3A3}"/>
    <dgm:cxn modelId="{F3DDAA3E-6F04-E04D-B9ED-B5AA8066704F}" type="presOf" srcId="{08E7B9C6-B455-46E3-A07A-6043E4A39A46}" destId="{690D15E1-7D54-6E4C-BB1C-E12C3EA0389C}" srcOrd="0" destOrd="0" presId="urn:microsoft.com/office/officeart/2005/8/layout/vProcess5"/>
    <dgm:cxn modelId="{E5293461-FB2F-BE4D-8718-AFE0E6C2C39A}" type="presOf" srcId="{B9152C44-52BB-42AA-87D8-8DF6874EB0D1}" destId="{BD49FA77-5E1F-CC4B-96A2-CABDAAB26186}" srcOrd="0" destOrd="0" presId="urn:microsoft.com/office/officeart/2005/8/layout/vProcess5"/>
    <dgm:cxn modelId="{FEE5FE96-2557-D347-9C63-618F34E9EABD}" type="presOf" srcId="{09009F45-5F68-465C-BD8E-43DF2DF067E7}" destId="{BFC5A545-8FAC-4143-BDB2-8F86D4CE4142}" srcOrd="1" destOrd="0" presId="urn:microsoft.com/office/officeart/2005/8/layout/vProcess5"/>
    <dgm:cxn modelId="{CFFE959A-CD84-B64E-AA14-348B6A4CA448}" type="presOf" srcId="{9DE0B2F8-F327-4370-80D2-D3E975F16B73}" destId="{E2EB80E6-DDF2-DD4D-8737-E9013F349540}" srcOrd="1" destOrd="0" presId="urn:microsoft.com/office/officeart/2005/8/layout/vProcess5"/>
    <dgm:cxn modelId="{543FC3AB-DE7B-7747-A0E2-14C032562C47}" type="presOf" srcId="{08E7B9C6-B455-46E3-A07A-6043E4A39A46}" destId="{50F52B15-3EEC-BD48-B72F-964EB19E592F}" srcOrd="1" destOrd="0" presId="urn:microsoft.com/office/officeart/2005/8/layout/vProcess5"/>
    <dgm:cxn modelId="{EA1049D1-FF1B-5F48-870C-C892D8E046BF}" type="presOf" srcId="{09009F45-5F68-465C-BD8E-43DF2DF067E7}" destId="{20687DBE-31EE-684B-9483-30E3B20D0A53}" srcOrd="0" destOrd="0" presId="urn:microsoft.com/office/officeart/2005/8/layout/vProcess5"/>
    <dgm:cxn modelId="{9D67CED8-6EAB-4DFB-B584-D3E04215CE8C}" srcId="{3D7844FC-2FA8-411F-9EBC-14C4E9B195B3}" destId="{08E7B9C6-B455-46E3-A07A-6043E4A39A46}" srcOrd="1" destOrd="0" parTransId="{B77959AE-E886-4030-9800-5900FA2959AA}" sibTransId="{7A00273A-F39C-4F0E-81D5-BFB229B1D500}"/>
    <dgm:cxn modelId="{B5450BF1-F13B-9240-846E-DF142FC22932}" type="presOf" srcId="{3D7844FC-2FA8-411F-9EBC-14C4E9B195B3}" destId="{CEA3B903-CF38-C440-836F-6E1A33BBFF0C}" srcOrd="0" destOrd="0" presId="urn:microsoft.com/office/officeart/2005/8/layout/vProcess5"/>
    <dgm:cxn modelId="{1DB96AF3-940E-DF47-84BE-6718B7BC9803}" type="presOf" srcId="{9DE0B2F8-F327-4370-80D2-D3E975F16B73}" destId="{DAD71CC8-26B9-DF46-A3FA-388DBDD8D6BC}" srcOrd="0" destOrd="0" presId="urn:microsoft.com/office/officeart/2005/8/layout/vProcess5"/>
    <dgm:cxn modelId="{D3C184FC-331F-4B98-950B-BB903F8D45C2}" srcId="{3D7844FC-2FA8-411F-9EBC-14C4E9B195B3}" destId="{09009F45-5F68-465C-BD8E-43DF2DF067E7}" srcOrd="0" destOrd="0" parTransId="{A02699CD-FB4D-4EB5-8DD5-44C650200C8C}" sibTransId="{B9152C44-52BB-42AA-87D8-8DF6874EB0D1}"/>
    <dgm:cxn modelId="{B421D732-5F02-4549-B6EF-EB12D2F9A32E}" type="presParOf" srcId="{CEA3B903-CF38-C440-836F-6E1A33BBFF0C}" destId="{9908A16B-59B8-CF4A-B35C-1A8F46EB2EB9}" srcOrd="0" destOrd="0" presId="urn:microsoft.com/office/officeart/2005/8/layout/vProcess5"/>
    <dgm:cxn modelId="{3A0B56CB-0F8F-1040-8AD2-B69E6AD66107}" type="presParOf" srcId="{CEA3B903-CF38-C440-836F-6E1A33BBFF0C}" destId="{20687DBE-31EE-684B-9483-30E3B20D0A53}" srcOrd="1" destOrd="0" presId="urn:microsoft.com/office/officeart/2005/8/layout/vProcess5"/>
    <dgm:cxn modelId="{E92770E6-0D6A-3946-8FFF-18A2AF79A066}" type="presParOf" srcId="{CEA3B903-CF38-C440-836F-6E1A33BBFF0C}" destId="{690D15E1-7D54-6E4C-BB1C-E12C3EA0389C}" srcOrd="2" destOrd="0" presId="urn:microsoft.com/office/officeart/2005/8/layout/vProcess5"/>
    <dgm:cxn modelId="{A9B5B9DB-ADE8-9340-8864-F4DF6BA64273}" type="presParOf" srcId="{CEA3B903-CF38-C440-836F-6E1A33BBFF0C}" destId="{DAD71CC8-26B9-DF46-A3FA-388DBDD8D6BC}" srcOrd="3" destOrd="0" presId="urn:microsoft.com/office/officeart/2005/8/layout/vProcess5"/>
    <dgm:cxn modelId="{4CFF8FDF-2957-9F47-AC56-268A327594DB}" type="presParOf" srcId="{CEA3B903-CF38-C440-836F-6E1A33BBFF0C}" destId="{BD49FA77-5E1F-CC4B-96A2-CABDAAB26186}" srcOrd="4" destOrd="0" presId="urn:microsoft.com/office/officeart/2005/8/layout/vProcess5"/>
    <dgm:cxn modelId="{A98BA92F-AA5F-1341-B5DC-792279D2158B}" type="presParOf" srcId="{CEA3B903-CF38-C440-836F-6E1A33BBFF0C}" destId="{F89B55D8-4561-324F-A92D-CB73A39E1291}" srcOrd="5" destOrd="0" presId="urn:microsoft.com/office/officeart/2005/8/layout/vProcess5"/>
    <dgm:cxn modelId="{0B1B9FC6-1DB3-4C49-9A80-75B5B5466285}" type="presParOf" srcId="{CEA3B903-CF38-C440-836F-6E1A33BBFF0C}" destId="{BFC5A545-8FAC-4143-BDB2-8F86D4CE4142}" srcOrd="6" destOrd="0" presId="urn:microsoft.com/office/officeart/2005/8/layout/vProcess5"/>
    <dgm:cxn modelId="{A08C7CED-F2A2-CD4C-AF84-4BA1AFB960BA}" type="presParOf" srcId="{CEA3B903-CF38-C440-836F-6E1A33BBFF0C}" destId="{50F52B15-3EEC-BD48-B72F-964EB19E592F}" srcOrd="7" destOrd="0" presId="urn:microsoft.com/office/officeart/2005/8/layout/vProcess5"/>
    <dgm:cxn modelId="{BA6E3AE0-C3A6-0145-A7C9-FF581B54F4CD}" type="presParOf" srcId="{CEA3B903-CF38-C440-836F-6E1A33BBFF0C}" destId="{E2EB80E6-DDF2-DD4D-8737-E9013F34954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6C3C57-EA51-4994-BCDC-75C579F315F8}"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23163A2-B95C-48BB-B315-95CB7E6A4EC0}">
      <dgm:prSet/>
      <dgm:spPr/>
      <dgm:t>
        <a:bodyPr/>
        <a:lstStyle/>
        <a:p>
          <a:r>
            <a:rPr lang="fr-FR" dirty="0"/>
            <a:t>Etude des données sur deux ans (23 Mois précisément)</a:t>
          </a:r>
          <a:endParaRPr lang="en-US" dirty="0"/>
        </a:p>
      </dgm:t>
    </dgm:pt>
    <dgm:pt modelId="{6D38C145-EC5E-441C-B317-CD7BA310DF24}" type="parTrans" cxnId="{7FEC0B77-76D1-442E-A86B-F14311DF0A69}">
      <dgm:prSet/>
      <dgm:spPr/>
      <dgm:t>
        <a:bodyPr/>
        <a:lstStyle/>
        <a:p>
          <a:endParaRPr lang="en-US"/>
        </a:p>
      </dgm:t>
    </dgm:pt>
    <dgm:pt modelId="{3983016D-E7FB-43B3-B9EC-722B3E269A3F}" type="sibTrans" cxnId="{7FEC0B77-76D1-442E-A86B-F14311DF0A69}">
      <dgm:prSet/>
      <dgm:spPr/>
      <dgm:t>
        <a:bodyPr/>
        <a:lstStyle/>
        <a:p>
          <a:endParaRPr lang="en-US"/>
        </a:p>
      </dgm:t>
    </dgm:pt>
    <dgm:pt modelId="{7732A29F-CA67-4982-BAE2-B1AC1BF55662}">
      <dgm:prSet/>
      <dgm:spPr/>
      <dgm:t>
        <a:bodyPr/>
        <a:lstStyle/>
        <a:p>
          <a:r>
            <a:rPr lang="fr-FR" dirty="0"/>
            <a:t>Application du </a:t>
          </a:r>
          <a:r>
            <a:rPr lang="fr-FR" dirty="0" err="1"/>
            <a:t>kmeans</a:t>
          </a:r>
          <a:r>
            <a:rPr lang="fr-FR" dirty="0"/>
            <a:t> pour la Première Année</a:t>
          </a:r>
          <a:endParaRPr lang="en-US" dirty="0"/>
        </a:p>
      </dgm:t>
    </dgm:pt>
    <dgm:pt modelId="{A12F5EF2-8A62-4F95-B53C-4E7FC54E70F2}" type="parTrans" cxnId="{631E97DA-8A2E-406B-A6A0-FFBFB1580859}">
      <dgm:prSet/>
      <dgm:spPr/>
      <dgm:t>
        <a:bodyPr/>
        <a:lstStyle/>
        <a:p>
          <a:endParaRPr lang="en-US"/>
        </a:p>
      </dgm:t>
    </dgm:pt>
    <dgm:pt modelId="{37EA6035-7A0E-4834-8359-F1A2840AB147}" type="sibTrans" cxnId="{631E97DA-8A2E-406B-A6A0-FFBFB1580859}">
      <dgm:prSet/>
      <dgm:spPr/>
      <dgm:t>
        <a:bodyPr/>
        <a:lstStyle/>
        <a:p>
          <a:endParaRPr lang="en-US"/>
        </a:p>
      </dgm:t>
    </dgm:pt>
    <dgm:pt modelId="{B22604D7-2282-4999-8E9D-53539E1AD4EA}">
      <dgm:prSet/>
      <dgm:spPr/>
      <dgm:t>
        <a:bodyPr/>
        <a:lstStyle/>
        <a:p>
          <a:r>
            <a:rPr lang="fr-FR" dirty="0"/>
            <a:t>Date Minimum :</a:t>
          </a:r>
        </a:p>
        <a:p>
          <a:r>
            <a:rPr lang="fr-FR" dirty="0"/>
            <a:t> 03 Novembre 2016</a:t>
          </a:r>
          <a:endParaRPr lang="en-US" dirty="0"/>
        </a:p>
      </dgm:t>
    </dgm:pt>
    <dgm:pt modelId="{D1734C42-5136-44DE-8A7A-AAEF917A0378}" type="parTrans" cxnId="{2AA77AF5-1042-48D9-AB76-B5A811D23E5B}">
      <dgm:prSet/>
      <dgm:spPr/>
      <dgm:t>
        <a:bodyPr/>
        <a:lstStyle/>
        <a:p>
          <a:endParaRPr lang="en-US"/>
        </a:p>
      </dgm:t>
    </dgm:pt>
    <dgm:pt modelId="{2138C9C9-F676-4524-9010-6AF8A741C077}" type="sibTrans" cxnId="{2AA77AF5-1042-48D9-AB76-B5A811D23E5B}">
      <dgm:prSet/>
      <dgm:spPr/>
      <dgm:t>
        <a:bodyPr/>
        <a:lstStyle/>
        <a:p>
          <a:endParaRPr lang="en-US"/>
        </a:p>
      </dgm:t>
    </dgm:pt>
    <dgm:pt modelId="{324146C6-9815-4620-897D-A804439BF470}">
      <dgm:prSet/>
      <dgm:spPr/>
      <dgm:t>
        <a:bodyPr/>
        <a:lstStyle/>
        <a:p>
          <a:r>
            <a:rPr lang="fr-FR" dirty="0"/>
            <a:t>Date Maximum : 29 Août 2018</a:t>
          </a:r>
          <a:endParaRPr lang="en-US" dirty="0"/>
        </a:p>
      </dgm:t>
    </dgm:pt>
    <dgm:pt modelId="{1DCFB717-CAF3-40CB-9DC3-9B40A8F8852C}" type="parTrans" cxnId="{C2A38479-A37E-447A-8D6B-D0C3352CE5E0}">
      <dgm:prSet/>
      <dgm:spPr/>
      <dgm:t>
        <a:bodyPr/>
        <a:lstStyle/>
        <a:p>
          <a:endParaRPr lang="en-US"/>
        </a:p>
      </dgm:t>
    </dgm:pt>
    <dgm:pt modelId="{FA90D890-A4C5-4292-856D-5F1470F28C05}" type="sibTrans" cxnId="{C2A38479-A37E-447A-8D6B-D0C3352CE5E0}">
      <dgm:prSet/>
      <dgm:spPr/>
      <dgm:t>
        <a:bodyPr/>
        <a:lstStyle/>
        <a:p>
          <a:endParaRPr lang="en-US"/>
        </a:p>
      </dgm:t>
    </dgm:pt>
    <dgm:pt modelId="{425C3744-6352-491B-AFD5-C57D6C6EEF5F}">
      <dgm:prSet/>
      <dgm:spPr/>
      <dgm:t>
        <a:bodyPr/>
        <a:lstStyle/>
        <a:p>
          <a:r>
            <a:rPr lang="fr-FR" dirty="0"/>
            <a:t>Périodes :</a:t>
          </a:r>
        </a:p>
        <a:p>
          <a:r>
            <a:rPr lang="fr-FR" dirty="0"/>
            <a:t> Du 4 Juillet 2017 au 4 Septembre 2018</a:t>
          </a:r>
          <a:endParaRPr lang="en-US" dirty="0"/>
        </a:p>
      </dgm:t>
    </dgm:pt>
    <dgm:pt modelId="{AB72F083-3066-4BFD-BF5F-240057D60D33}" type="parTrans" cxnId="{CE71CAA7-3DD5-47D7-9DBF-4EB010B99AF3}">
      <dgm:prSet/>
      <dgm:spPr/>
      <dgm:t>
        <a:bodyPr/>
        <a:lstStyle/>
        <a:p>
          <a:endParaRPr lang="en-US"/>
        </a:p>
      </dgm:t>
    </dgm:pt>
    <dgm:pt modelId="{F9487A94-4F11-490C-A5A3-A932158D41C8}" type="sibTrans" cxnId="{CE71CAA7-3DD5-47D7-9DBF-4EB010B99AF3}">
      <dgm:prSet/>
      <dgm:spPr/>
      <dgm:t>
        <a:bodyPr/>
        <a:lstStyle/>
        <a:p>
          <a:endParaRPr lang="en-US"/>
        </a:p>
      </dgm:t>
    </dgm:pt>
    <dgm:pt modelId="{B6EA084B-76FA-FE49-914C-A287CBAD693F}" type="pres">
      <dgm:prSet presAssocID="{FE6C3C57-EA51-4994-BCDC-75C579F315F8}" presName="diagram" presStyleCnt="0">
        <dgm:presLayoutVars>
          <dgm:dir/>
          <dgm:resizeHandles val="exact"/>
        </dgm:presLayoutVars>
      </dgm:prSet>
      <dgm:spPr/>
    </dgm:pt>
    <dgm:pt modelId="{B670383E-575C-374C-AD44-0F7932123582}" type="pres">
      <dgm:prSet presAssocID="{A23163A2-B95C-48BB-B315-95CB7E6A4EC0}" presName="node" presStyleLbl="node1" presStyleIdx="0" presStyleCnt="5">
        <dgm:presLayoutVars>
          <dgm:bulletEnabled val="1"/>
        </dgm:presLayoutVars>
      </dgm:prSet>
      <dgm:spPr/>
    </dgm:pt>
    <dgm:pt modelId="{F211E10C-5700-D040-871F-6259DD54056A}" type="pres">
      <dgm:prSet presAssocID="{3983016D-E7FB-43B3-B9EC-722B3E269A3F}" presName="sibTrans" presStyleCnt="0"/>
      <dgm:spPr/>
    </dgm:pt>
    <dgm:pt modelId="{F4791FAE-B058-C748-A901-48DB11FEF4B5}" type="pres">
      <dgm:prSet presAssocID="{7732A29F-CA67-4982-BAE2-B1AC1BF55662}" presName="node" presStyleLbl="node1" presStyleIdx="1" presStyleCnt="5">
        <dgm:presLayoutVars>
          <dgm:bulletEnabled val="1"/>
        </dgm:presLayoutVars>
      </dgm:prSet>
      <dgm:spPr/>
    </dgm:pt>
    <dgm:pt modelId="{56979116-003E-3646-A122-877E0B0AFB19}" type="pres">
      <dgm:prSet presAssocID="{37EA6035-7A0E-4834-8359-F1A2840AB147}" presName="sibTrans" presStyleCnt="0"/>
      <dgm:spPr/>
    </dgm:pt>
    <dgm:pt modelId="{3235393C-DF8F-9342-80DE-2C83C503527E}" type="pres">
      <dgm:prSet presAssocID="{B22604D7-2282-4999-8E9D-53539E1AD4EA}" presName="node" presStyleLbl="node1" presStyleIdx="2" presStyleCnt="5">
        <dgm:presLayoutVars>
          <dgm:bulletEnabled val="1"/>
        </dgm:presLayoutVars>
      </dgm:prSet>
      <dgm:spPr/>
    </dgm:pt>
    <dgm:pt modelId="{C07EBC15-A2D5-6744-9F45-647B773C0409}" type="pres">
      <dgm:prSet presAssocID="{2138C9C9-F676-4524-9010-6AF8A741C077}" presName="sibTrans" presStyleCnt="0"/>
      <dgm:spPr/>
    </dgm:pt>
    <dgm:pt modelId="{68782BF6-0952-2F47-AAC6-660EE0D5AF4D}" type="pres">
      <dgm:prSet presAssocID="{324146C6-9815-4620-897D-A804439BF470}" presName="node" presStyleLbl="node1" presStyleIdx="3" presStyleCnt="5">
        <dgm:presLayoutVars>
          <dgm:bulletEnabled val="1"/>
        </dgm:presLayoutVars>
      </dgm:prSet>
      <dgm:spPr/>
    </dgm:pt>
    <dgm:pt modelId="{0B4A6082-0F0A-F646-9C36-3491A87B64DF}" type="pres">
      <dgm:prSet presAssocID="{FA90D890-A4C5-4292-856D-5F1470F28C05}" presName="sibTrans" presStyleCnt="0"/>
      <dgm:spPr/>
    </dgm:pt>
    <dgm:pt modelId="{525D50D5-BE9F-CD49-A5DA-A82CE6A0FD89}" type="pres">
      <dgm:prSet presAssocID="{425C3744-6352-491B-AFD5-C57D6C6EEF5F}" presName="node" presStyleLbl="node1" presStyleIdx="4" presStyleCnt="5">
        <dgm:presLayoutVars>
          <dgm:bulletEnabled val="1"/>
        </dgm:presLayoutVars>
      </dgm:prSet>
      <dgm:spPr/>
    </dgm:pt>
  </dgm:ptLst>
  <dgm:cxnLst>
    <dgm:cxn modelId="{6AC57240-4918-CB40-85AA-503B84162F36}" type="presOf" srcId="{7732A29F-CA67-4982-BAE2-B1AC1BF55662}" destId="{F4791FAE-B058-C748-A901-48DB11FEF4B5}" srcOrd="0" destOrd="0" presId="urn:microsoft.com/office/officeart/2005/8/layout/default"/>
    <dgm:cxn modelId="{82C74845-714D-0E4B-A848-FF0E36319761}" type="presOf" srcId="{324146C6-9815-4620-897D-A804439BF470}" destId="{68782BF6-0952-2F47-AAC6-660EE0D5AF4D}" srcOrd="0" destOrd="0" presId="urn:microsoft.com/office/officeart/2005/8/layout/default"/>
    <dgm:cxn modelId="{88D63D63-7D1A-F74D-83FE-4CE8508976B7}" type="presOf" srcId="{A23163A2-B95C-48BB-B315-95CB7E6A4EC0}" destId="{B670383E-575C-374C-AD44-0F7932123582}" srcOrd="0" destOrd="0" presId="urn:microsoft.com/office/officeart/2005/8/layout/default"/>
    <dgm:cxn modelId="{E29E7468-3E61-2941-8DE9-46DD05C776CE}" type="presOf" srcId="{425C3744-6352-491B-AFD5-C57D6C6EEF5F}" destId="{525D50D5-BE9F-CD49-A5DA-A82CE6A0FD89}" srcOrd="0" destOrd="0" presId="urn:microsoft.com/office/officeart/2005/8/layout/default"/>
    <dgm:cxn modelId="{7FEC0B77-76D1-442E-A86B-F14311DF0A69}" srcId="{FE6C3C57-EA51-4994-BCDC-75C579F315F8}" destId="{A23163A2-B95C-48BB-B315-95CB7E6A4EC0}" srcOrd="0" destOrd="0" parTransId="{6D38C145-EC5E-441C-B317-CD7BA310DF24}" sibTransId="{3983016D-E7FB-43B3-B9EC-722B3E269A3F}"/>
    <dgm:cxn modelId="{C2A38479-A37E-447A-8D6B-D0C3352CE5E0}" srcId="{FE6C3C57-EA51-4994-BCDC-75C579F315F8}" destId="{324146C6-9815-4620-897D-A804439BF470}" srcOrd="3" destOrd="0" parTransId="{1DCFB717-CAF3-40CB-9DC3-9B40A8F8852C}" sibTransId="{FA90D890-A4C5-4292-856D-5F1470F28C05}"/>
    <dgm:cxn modelId="{910DDD8F-934B-104C-849B-8817706B4471}" type="presOf" srcId="{FE6C3C57-EA51-4994-BCDC-75C579F315F8}" destId="{B6EA084B-76FA-FE49-914C-A287CBAD693F}" srcOrd="0" destOrd="0" presId="urn:microsoft.com/office/officeart/2005/8/layout/default"/>
    <dgm:cxn modelId="{CE71CAA7-3DD5-47D7-9DBF-4EB010B99AF3}" srcId="{FE6C3C57-EA51-4994-BCDC-75C579F315F8}" destId="{425C3744-6352-491B-AFD5-C57D6C6EEF5F}" srcOrd="4" destOrd="0" parTransId="{AB72F083-3066-4BFD-BF5F-240057D60D33}" sibTransId="{F9487A94-4F11-490C-A5A3-A932158D41C8}"/>
    <dgm:cxn modelId="{80D3B4D9-66AE-F643-B9EE-B1EC3B75D062}" type="presOf" srcId="{B22604D7-2282-4999-8E9D-53539E1AD4EA}" destId="{3235393C-DF8F-9342-80DE-2C83C503527E}" srcOrd="0" destOrd="0" presId="urn:microsoft.com/office/officeart/2005/8/layout/default"/>
    <dgm:cxn modelId="{631E97DA-8A2E-406B-A6A0-FFBFB1580859}" srcId="{FE6C3C57-EA51-4994-BCDC-75C579F315F8}" destId="{7732A29F-CA67-4982-BAE2-B1AC1BF55662}" srcOrd="1" destOrd="0" parTransId="{A12F5EF2-8A62-4F95-B53C-4E7FC54E70F2}" sibTransId="{37EA6035-7A0E-4834-8359-F1A2840AB147}"/>
    <dgm:cxn modelId="{2AA77AF5-1042-48D9-AB76-B5A811D23E5B}" srcId="{FE6C3C57-EA51-4994-BCDC-75C579F315F8}" destId="{B22604D7-2282-4999-8E9D-53539E1AD4EA}" srcOrd="2" destOrd="0" parTransId="{D1734C42-5136-44DE-8A7A-AAEF917A0378}" sibTransId="{2138C9C9-F676-4524-9010-6AF8A741C077}"/>
    <dgm:cxn modelId="{A1E82E9A-6D6A-F544-A137-9712BF21B153}" type="presParOf" srcId="{B6EA084B-76FA-FE49-914C-A287CBAD693F}" destId="{B670383E-575C-374C-AD44-0F7932123582}" srcOrd="0" destOrd="0" presId="urn:microsoft.com/office/officeart/2005/8/layout/default"/>
    <dgm:cxn modelId="{3D2CAFCE-1DEE-7349-8A04-5A5AC5EAEA2D}" type="presParOf" srcId="{B6EA084B-76FA-FE49-914C-A287CBAD693F}" destId="{F211E10C-5700-D040-871F-6259DD54056A}" srcOrd="1" destOrd="0" presId="urn:microsoft.com/office/officeart/2005/8/layout/default"/>
    <dgm:cxn modelId="{5DAC7BC0-34BD-634D-87F3-438A31595051}" type="presParOf" srcId="{B6EA084B-76FA-FE49-914C-A287CBAD693F}" destId="{F4791FAE-B058-C748-A901-48DB11FEF4B5}" srcOrd="2" destOrd="0" presId="urn:microsoft.com/office/officeart/2005/8/layout/default"/>
    <dgm:cxn modelId="{0B349AAB-8EC7-E244-AA24-D02F468C25BB}" type="presParOf" srcId="{B6EA084B-76FA-FE49-914C-A287CBAD693F}" destId="{56979116-003E-3646-A122-877E0B0AFB19}" srcOrd="3" destOrd="0" presId="urn:microsoft.com/office/officeart/2005/8/layout/default"/>
    <dgm:cxn modelId="{56690B2E-143B-9143-AE1A-009066CEF840}" type="presParOf" srcId="{B6EA084B-76FA-FE49-914C-A287CBAD693F}" destId="{3235393C-DF8F-9342-80DE-2C83C503527E}" srcOrd="4" destOrd="0" presId="urn:microsoft.com/office/officeart/2005/8/layout/default"/>
    <dgm:cxn modelId="{E105901D-4177-D541-AD7E-9FD955F193C8}" type="presParOf" srcId="{B6EA084B-76FA-FE49-914C-A287CBAD693F}" destId="{C07EBC15-A2D5-6744-9F45-647B773C0409}" srcOrd="5" destOrd="0" presId="urn:microsoft.com/office/officeart/2005/8/layout/default"/>
    <dgm:cxn modelId="{F755DA66-ABE9-0345-AD5A-87876E75610E}" type="presParOf" srcId="{B6EA084B-76FA-FE49-914C-A287CBAD693F}" destId="{68782BF6-0952-2F47-AAC6-660EE0D5AF4D}" srcOrd="6" destOrd="0" presId="urn:microsoft.com/office/officeart/2005/8/layout/default"/>
    <dgm:cxn modelId="{491EAAC2-7BE2-2946-93C1-F92E1C7FD9E3}" type="presParOf" srcId="{B6EA084B-76FA-FE49-914C-A287CBAD693F}" destId="{0B4A6082-0F0A-F646-9C36-3491A87B64DF}" srcOrd="7" destOrd="0" presId="urn:microsoft.com/office/officeart/2005/8/layout/default"/>
    <dgm:cxn modelId="{9CF304D4-E606-CD47-A31E-505FAFF3D1CA}" type="presParOf" srcId="{B6EA084B-76FA-FE49-914C-A287CBAD693F}" destId="{525D50D5-BE9F-CD49-A5DA-A82CE6A0FD8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7F711-68F9-CD49-8547-51B6ACAB828D}">
      <dsp:nvSpPr>
        <dsp:cNvPr id="0" name=""/>
        <dsp:cNvSpPr/>
      </dsp:nvSpPr>
      <dsp:spPr>
        <a:xfrm>
          <a:off x="2804565" y="1125112"/>
          <a:ext cx="613153" cy="91440"/>
        </a:xfrm>
        <a:custGeom>
          <a:avLst/>
          <a:gdLst/>
          <a:ahLst/>
          <a:cxnLst/>
          <a:rect l="0" t="0" r="0" b="0"/>
          <a:pathLst>
            <a:path>
              <a:moveTo>
                <a:pt x="0" y="45720"/>
              </a:moveTo>
              <a:lnTo>
                <a:pt x="61315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5048" y="1167614"/>
        <a:ext cx="32187" cy="6437"/>
      </dsp:txXfrm>
    </dsp:sp>
    <dsp:sp modelId="{ED960335-F69C-5344-93A2-4E6AB2C4E82D}">
      <dsp:nvSpPr>
        <dsp:cNvPr id="0" name=""/>
        <dsp:cNvSpPr/>
      </dsp:nvSpPr>
      <dsp:spPr>
        <a:xfrm>
          <a:off x="7435" y="331153"/>
          <a:ext cx="2798930" cy="1679358"/>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50" tIns="143963" rIns="137150" bIns="143963" numCol="1" spcCol="1270" anchor="ctr" anchorCtr="0">
          <a:noAutofit/>
        </a:bodyPr>
        <a:lstStyle/>
        <a:p>
          <a:pPr marL="0" lvl="0" indent="0" algn="ctr" defTabSz="1111250">
            <a:lnSpc>
              <a:spcPct val="90000"/>
            </a:lnSpc>
            <a:spcBef>
              <a:spcPct val="0"/>
            </a:spcBef>
            <a:spcAft>
              <a:spcPct val="35000"/>
            </a:spcAft>
            <a:buNone/>
          </a:pPr>
          <a:r>
            <a:rPr lang="fr-FR" sz="2500" kern="1200" dirty="0"/>
            <a:t>EDA  </a:t>
          </a:r>
        </a:p>
        <a:p>
          <a:pPr marL="0" lvl="0" indent="0" algn="ctr" defTabSz="1111250">
            <a:lnSpc>
              <a:spcPct val="90000"/>
            </a:lnSpc>
            <a:spcBef>
              <a:spcPct val="0"/>
            </a:spcBef>
            <a:spcAft>
              <a:spcPct val="35000"/>
            </a:spcAft>
            <a:buNone/>
          </a:pPr>
          <a:r>
            <a:rPr lang="fr-FR" sz="2500" kern="1200" dirty="0"/>
            <a:t>Exploratory Data Analysis</a:t>
          </a:r>
          <a:endParaRPr lang="en-US" sz="2500" kern="1200" dirty="0"/>
        </a:p>
      </dsp:txBody>
      <dsp:txXfrm>
        <a:off x="7435" y="331153"/>
        <a:ext cx="2798930" cy="1679358"/>
      </dsp:txXfrm>
    </dsp:sp>
    <dsp:sp modelId="{0897DA54-97E0-7C44-B02F-8DF7F70C2243}">
      <dsp:nvSpPr>
        <dsp:cNvPr id="0" name=""/>
        <dsp:cNvSpPr/>
      </dsp:nvSpPr>
      <dsp:spPr>
        <a:xfrm>
          <a:off x="6247250" y="1125112"/>
          <a:ext cx="613153" cy="91440"/>
        </a:xfrm>
        <a:custGeom>
          <a:avLst/>
          <a:gdLst/>
          <a:ahLst/>
          <a:cxnLst/>
          <a:rect l="0" t="0" r="0" b="0"/>
          <a:pathLst>
            <a:path>
              <a:moveTo>
                <a:pt x="0" y="45720"/>
              </a:moveTo>
              <a:lnTo>
                <a:pt x="61315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37733" y="1167614"/>
        <a:ext cx="32187" cy="6437"/>
      </dsp:txXfrm>
    </dsp:sp>
    <dsp:sp modelId="{3771C74C-9777-1E40-BF4E-D7BA20DAD0DF}">
      <dsp:nvSpPr>
        <dsp:cNvPr id="0" name=""/>
        <dsp:cNvSpPr/>
      </dsp:nvSpPr>
      <dsp:spPr>
        <a:xfrm>
          <a:off x="3450119" y="331153"/>
          <a:ext cx="2798930" cy="1679358"/>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50" tIns="143963" rIns="137150" bIns="143963" numCol="1" spcCol="1270" anchor="ctr" anchorCtr="0">
          <a:noAutofit/>
        </a:bodyPr>
        <a:lstStyle/>
        <a:p>
          <a:pPr marL="0" lvl="0" indent="0" algn="ctr" defTabSz="1111250">
            <a:lnSpc>
              <a:spcPct val="90000"/>
            </a:lnSpc>
            <a:spcBef>
              <a:spcPct val="0"/>
            </a:spcBef>
            <a:spcAft>
              <a:spcPct val="35000"/>
            </a:spcAft>
            <a:buNone/>
          </a:pPr>
          <a:r>
            <a:rPr lang="fr-FR" sz="2500" kern="1200" dirty="0" err="1"/>
            <a:t>Feature</a:t>
          </a:r>
          <a:r>
            <a:rPr lang="fr-FR" sz="2500" kern="1200" dirty="0"/>
            <a:t> Engineering   </a:t>
          </a:r>
          <a:r>
            <a:rPr lang="fr-FR" sz="2500" i="1" kern="1200" dirty="0"/>
            <a:t>Caractéristiques intrinsèques des Données</a:t>
          </a:r>
          <a:endParaRPr lang="en-US" sz="2500" i="1" kern="1200" dirty="0"/>
        </a:p>
      </dsp:txBody>
      <dsp:txXfrm>
        <a:off x="3450119" y="331153"/>
        <a:ext cx="2798930" cy="1679358"/>
      </dsp:txXfrm>
    </dsp:sp>
    <dsp:sp modelId="{18052893-C879-2747-816E-557429D1C922}">
      <dsp:nvSpPr>
        <dsp:cNvPr id="0" name=""/>
        <dsp:cNvSpPr/>
      </dsp:nvSpPr>
      <dsp:spPr>
        <a:xfrm>
          <a:off x="1406900" y="2008712"/>
          <a:ext cx="6885368" cy="613153"/>
        </a:xfrm>
        <a:custGeom>
          <a:avLst/>
          <a:gdLst/>
          <a:ahLst/>
          <a:cxnLst/>
          <a:rect l="0" t="0" r="0" b="0"/>
          <a:pathLst>
            <a:path>
              <a:moveTo>
                <a:pt x="6885368" y="0"/>
              </a:moveTo>
              <a:lnTo>
                <a:pt x="6885368" y="323676"/>
              </a:lnTo>
              <a:lnTo>
                <a:pt x="0" y="323676"/>
              </a:lnTo>
              <a:lnTo>
                <a:pt x="0" y="613153"/>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6700" y="2312070"/>
        <a:ext cx="345769" cy="6437"/>
      </dsp:txXfrm>
    </dsp:sp>
    <dsp:sp modelId="{43D77924-0C98-264E-B6E6-F1BA4696BD07}">
      <dsp:nvSpPr>
        <dsp:cNvPr id="0" name=""/>
        <dsp:cNvSpPr/>
      </dsp:nvSpPr>
      <dsp:spPr>
        <a:xfrm>
          <a:off x="6892804" y="331153"/>
          <a:ext cx="2798930" cy="1679358"/>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50" tIns="143963" rIns="137150" bIns="143963" numCol="1" spcCol="1270" anchor="ctr" anchorCtr="0">
          <a:noAutofit/>
        </a:bodyPr>
        <a:lstStyle/>
        <a:p>
          <a:pPr marL="0" lvl="0" indent="0" algn="ctr" defTabSz="1111250">
            <a:lnSpc>
              <a:spcPct val="90000"/>
            </a:lnSpc>
            <a:spcBef>
              <a:spcPct val="0"/>
            </a:spcBef>
            <a:spcAft>
              <a:spcPct val="35000"/>
            </a:spcAft>
            <a:buNone/>
          </a:pPr>
          <a:r>
            <a:rPr lang="fr-FR" sz="2500" b="1" kern="1200" dirty="0"/>
            <a:t>Mise En Place du Dataset Clients</a:t>
          </a:r>
        </a:p>
      </dsp:txBody>
      <dsp:txXfrm>
        <a:off x="6892804" y="331153"/>
        <a:ext cx="2798930" cy="1679358"/>
      </dsp:txXfrm>
    </dsp:sp>
    <dsp:sp modelId="{D4A5DBE7-1DD8-7045-81F1-9C966D07FC87}">
      <dsp:nvSpPr>
        <dsp:cNvPr id="0" name=""/>
        <dsp:cNvSpPr/>
      </dsp:nvSpPr>
      <dsp:spPr>
        <a:xfrm>
          <a:off x="2804565" y="3448225"/>
          <a:ext cx="613153" cy="91440"/>
        </a:xfrm>
        <a:custGeom>
          <a:avLst/>
          <a:gdLst/>
          <a:ahLst/>
          <a:cxnLst/>
          <a:rect l="0" t="0" r="0" b="0"/>
          <a:pathLst>
            <a:path>
              <a:moveTo>
                <a:pt x="0" y="45720"/>
              </a:moveTo>
              <a:lnTo>
                <a:pt x="613153"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5048" y="3490726"/>
        <a:ext cx="32187" cy="6437"/>
      </dsp:txXfrm>
    </dsp:sp>
    <dsp:sp modelId="{148F4ADA-5AA0-D94A-A67C-2ACF8A6C02BC}">
      <dsp:nvSpPr>
        <dsp:cNvPr id="0" name=""/>
        <dsp:cNvSpPr/>
      </dsp:nvSpPr>
      <dsp:spPr>
        <a:xfrm>
          <a:off x="7435" y="2654265"/>
          <a:ext cx="2798930" cy="1679358"/>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50" tIns="143963" rIns="137150" bIns="143963" numCol="1" spcCol="1270" anchor="ctr" anchorCtr="0">
          <a:noAutofit/>
        </a:bodyPr>
        <a:lstStyle/>
        <a:p>
          <a:pPr marL="0" lvl="0" indent="0" algn="ctr" defTabSz="1111250">
            <a:lnSpc>
              <a:spcPct val="90000"/>
            </a:lnSpc>
            <a:spcBef>
              <a:spcPct val="0"/>
            </a:spcBef>
            <a:spcAft>
              <a:spcPct val="35000"/>
            </a:spcAft>
            <a:buNone/>
          </a:pPr>
          <a:r>
            <a:rPr lang="en-US" sz="2500" kern="1200" dirty="0"/>
            <a:t>RFM / ALL FEATURES</a:t>
          </a:r>
        </a:p>
      </dsp:txBody>
      <dsp:txXfrm>
        <a:off x="7435" y="2654265"/>
        <a:ext cx="2798930" cy="1679358"/>
      </dsp:txXfrm>
    </dsp:sp>
    <dsp:sp modelId="{16E43D59-364A-FE4A-99F7-1BC7D659BC6B}">
      <dsp:nvSpPr>
        <dsp:cNvPr id="0" name=""/>
        <dsp:cNvSpPr/>
      </dsp:nvSpPr>
      <dsp:spPr>
        <a:xfrm>
          <a:off x="6247250" y="3448225"/>
          <a:ext cx="613153" cy="91440"/>
        </a:xfrm>
        <a:custGeom>
          <a:avLst/>
          <a:gdLst/>
          <a:ahLst/>
          <a:cxnLst/>
          <a:rect l="0" t="0" r="0" b="0"/>
          <a:pathLst>
            <a:path>
              <a:moveTo>
                <a:pt x="0" y="45720"/>
              </a:moveTo>
              <a:lnTo>
                <a:pt x="613153"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37733" y="3490726"/>
        <a:ext cx="32187" cy="6437"/>
      </dsp:txXfrm>
    </dsp:sp>
    <dsp:sp modelId="{35B52D48-287D-FB44-8CA4-D2026DD1D97B}">
      <dsp:nvSpPr>
        <dsp:cNvPr id="0" name=""/>
        <dsp:cNvSpPr/>
      </dsp:nvSpPr>
      <dsp:spPr>
        <a:xfrm>
          <a:off x="3450119" y="2654265"/>
          <a:ext cx="2798930" cy="1679358"/>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50" tIns="143963" rIns="137150" bIns="143963" numCol="1" spcCol="1270" anchor="ctr" anchorCtr="0">
          <a:noAutofit/>
        </a:bodyPr>
        <a:lstStyle/>
        <a:p>
          <a:pPr marL="0" lvl="0" indent="0" algn="ctr" defTabSz="1111250">
            <a:lnSpc>
              <a:spcPct val="90000"/>
            </a:lnSpc>
            <a:spcBef>
              <a:spcPct val="0"/>
            </a:spcBef>
            <a:spcAft>
              <a:spcPct val="35000"/>
            </a:spcAft>
            <a:buNone/>
          </a:pPr>
          <a:r>
            <a:rPr lang="fr-FR" sz="2500" kern="1200" dirty="0"/>
            <a:t>Clustering</a:t>
          </a:r>
          <a:endParaRPr lang="en-US" sz="2500" kern="1200" dirty="0"/>
        </a:p>
      </dsp:txBody>
      <dsp:txXfrm>
        <a:off x="3450119" y="2654265"/>
        <a:ext cx="2798930" cy="1679358"/>
      </dsp:txXfrm>
    </dsp:sp>
    <dsp:sp modelId="{A16D988A-92BF-EF4D-BC13-060DECA56BF8}">
      <dsp:nvSpPr>
        <dsp:cNvPr id="0" name=""/>
        <dsp:cNvSpPr/>
      </dsp:nvSpPr>
      <dsp:spPr>
        <a:xfrm>
          <a:off x="6892804" y="2654265"/>
          <a:ext cx="2798930" cy="1679358"/>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50" tIns="143963" rIns="137150" bIns="143963" numCol="1" spcCol="1270" anchor="ctr" anchorCtr="0">
          <a:noAutofit/>
        </a:bodyPr>
        <a:lstStyle/>
        <a:p>
          <a:pPr marL="0" lvl="0" indent="0" algn="ctr" defTabSz="1111250">
            <a:lnSpc>
              <a:spcPct val="90000"/>
            </a:lnSpc>
            <a:spcBef>
              <a:spcPct val="0"/>
            </a:spcBef>
            <a:spcAft>
              <a:spcPct val="35000"/>
            </a:spcAft>
            <a:buNone/>
          </a:pPr>
          <a:r>
            <a:rPr lang="fr-FR" sz="2500" kern="1200" dirty="0"/>
            <a:t>Stabilité</a:t>
          </a:r>
        </a:p>
      </dsp:txBody>
      <dsp:txXfrm>
        <a:off x="6892804" y="2654265"/>
        <a:ext cx="2798930" cy="1679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F2F26-8749-C041-987E-60E120FF9ED7}">
      <dsp:nvSpPr>
        <dsp:cNvPr id="0" name=""/>
        <dsp:cNvSpPr/>
      </dsp:nvSpPr>
      <dsp:spPr>
        <a:xfrm>
          <a:off x="6035886" y="113738"/>
          <a:ext cx="1390378" cy="1390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b="0" kern="1200" dirty="0"/>
            <a:t>Défauts du Jeu de Données initial</a:t>
          </a:r>
        </a:p>
      </dsp:txBody>
      <dsp:txXfrm>
        <a:off x="6035886" y="113738"/>
        <a:ext cx="1390378" cy="1390378"/>
      </dsp:txXfrm>
    </dsp:sp>
    <dsp:sp modelId="{36A2DADD-5EA1-054E-8451-9098309A8D1E}">
      <dsp:nvSpPr>
        <dsp:cNvPr id="0" name=""/>
        <dsp:cNvSpPr/>
      </dsp:nvSpPr>
      <dsp:spPr>
        <a:xfrm>
          <a:off x="2536866" y="-182523"/>
          <a:ext cx="5223817" cy="5223817"/>
        </a:xfrm>
        <a:prstGeom prst="circularArrow">
          <a:avLst>
            <a:gd name="adj1" fmla="val 5190"/>
            <a:gd name="adj2" fmla="val 335184"/>
            <a:gd name="adj3" fmla="val 21567634"/>
            <a:gd name="adj4" fmla="val 20188559"/>
            <a:gd name="adj5" fmla="val 6055"/>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75E6FB2-B011-5442-8174-3022AEE39938}">
      <dsp:nvSpPr>
        <dsp:cNvPr id="0" name=""/>
        <dsp:cNvSpPr/>
      </dsp:nvSpPr>
      <dsp:spPr>
        <a:xfrm>
          <a:off x="6649425" y="2633321"/>
          <a:ext cx="1390378" cy="1390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err="1"/>
            <a:t>Analyse</a:t>
          </a:r>
          <a:r>
            <a:rPr lang="en-US" sz="1800" b="0" kern="1200" dirty="0"/>
            <a:t> de </a:t>
          </a:r>
          <a:r>
            <a:rPr lang="en-US" sz="1800" b="0" kern="1200" dirty="0" err="1"/>
            <a:t>tous</a:t>
          </a:r>
          <a:r>
            <a:rPr lang="en-US" sz="1800" b="0" kern="1200" dirty="0"/>
            <a:t> les </a:t>
          </a:r>
          <a:r>
            <a:rPr lang="en-US" sz="1800" b="0" kern="1200" dirty="0" err="1"/>
            <a:t>Fichiers</a:t>
          </a:r>
          <a:endParaRPr lang="en-US" sz="1800" b="0" kern="1200" dirty="0"/>
        </a:p>
      </dsp:txBody>
      <dsp:txXfrm>
        <a:off x="6649425" y="2633321"/>
        <a:ext cx="1390378" cy="1390378"/>
      </dsp:txXfrm>
    </dsp:sp>
    <dsp:sp modelId="{464184F0-86DB-E34B-B933-0EDAC2E9C558}">
      <dsp:nvSpPr>
        <dsp:cNvPr id="0" name=""/>
        <dsp:cNvSpPr/>
      </dsp:nvSpPr>
      <dsp:spPr>
        <a:xfrm>
          <a:off x="2523402" y="6219"/>
          <a:ext cx="5223817" cy="5223817"/>
        </a:xfrm>
        <a:prstGeom prst="circularArrow">
          <a:avLst>
            <a:gd name="adj1" fmla="val 5190"/>
            <a:gd name="adj2" fmla="val 335184"/>
            <a:gd name="adj3" fmla="val 3857129"/>
            <a:gd name="adj4" fmla="val 2239446"/>
            <a:gd name="adj5" fmla="val 6055"/>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DB79633-3D1D-D741-9BF3-9017499B3A39}">
      <dsp:nvSpPr>
        <dsp:cNvPr id="0" name=""/>
        <dsp:cNvSpPr/>
      </dsp:nvSpPr>
      <dsp:spPr>
        <a:xfrm>
          <a:off x="4542669" y="4237132"/>
          <a:ext cx="1390378" cy="1390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b="0" kern="1200" dirty="0"/>
            <a:t>Représentation des NaN par </a:t>
          </a:r>
          <a:r>
            <a:rPr lang="fr-FR" sz="1800" b="0" kern="1200" dirty="0" err="1"/>
            <a:t>Heatmap</a:t>
          </a:r>
          <a:endParaRPr lang="en-US" sz="1800" b="0" kern="1200" dirty="0"/>
        </a:p>
      </dsp:txBody>
      <dsp:txXfrm>
        <a:off x="4542669" y="4237132"/>
        <a:ext cx="1390378" cy="1390378"/>
      </dsp:txXfrm>
    </dsp:sp>
    <dsp:sp modelId="{534ABF46-256D-C043-9807-98982BEDEF39}">
      <dsp:nvSpPr>
        <dsp:cNvPr id="0" name=""/>
        <dsp:cNvSpPr/>
      </dsp:nvSpPr>
      <dsp:spPr>
        <a:xfrm>
          <a:off x="2532007" y="5509"/>
          <a:ext cx="5223817" cy="5223817"/>
        </a:xfrm>
        <a:prstGeom prst="circularArrow">
          <a:avLst>
            <a:gd name="adj1" fmla="val 5190"/>
            <a:gd name="adj2" fmla="val 335184"/>
            <a:gd name="adj3" fmla="val 8224046"/>
            <a:gd name="adj4" fmla="val 6301926"/>
            <a:gd name="adj5" fmla="val 6055"/>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65ADF92-C112-7D4A-BF94-45C5649C3F9B}">
      <dsp:nvSpPr>
        <dsp:cNvPr id="0" name=""/>
        <dsp:cNvSpPr/>
      </dsp:nvSpPr>
      <dsp:spPr>
        <a:xfrm>
          <a:off x="2239964" y="2633321"/>
          <a:ext cx="1390378" cy="1390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t>Completion par la </a:t>
          </a:r>
          <a:r>
            <a:rPr lang="en-US" sz="1800" b="0" kern="1200" dirty="0" err="1"/>
            <a:t>Médiane</a:t>
          </a:r>
          <a:r>
            <a:rPr lang="en-US" sz="1800" b="0" kern="1200" dirty="0"/>
            <a:t> des </a:t>
          </a:r>
          <a:r>
            <a:rPr lang="en-US" sz="1800" b="0" kern="1200" dirty="0" err="1"/>
            <a:t>Valeurs</a:t>
          </a:r>
          <a:r>
            <a:rPr lang="en-US" sz="1800" b="0" kern="1200" dirty="0"/>
            <a:t> </a:t>
          </a:r>
          <a:r>
            <a:rPr lang="en-US" sz="1800" b="0" kern="1200" dirty="0" err="1"/>
            <a:t>Manquantes</a:t>
          </a:r>
          <a:endParaRPr lang="en-US" sz="1800" b="0" kern="1200" dirty="0"/>
        </a:p>
      </dsp:txBody>
      <dsp:txXfrm>
        <a:off x="2239964" y="2633321"/>
        <a:ext cx="1390378" cy="1390378"/>
      </dsp:txXfrm>
    </dsp:sp>
    <dsp:sp modelId="{9453DCF0-C037-2D44-8240-2705078908AA}">
      <dsp:nvSpPr>
        <dsp:cNvPr id="0" name=""/>
        <dsp:cNvSpPr/>
      </dsp:nvSpPr>
      <dsp:spPr>
        <a:xfrm>
          <a:off x="2527975" y="241"/>
          <a:ext cx="5223817" cy="5223817"/>
        </a:xfrm>
        <a:prstGeom prst="circularArrow">
          <a:avLst>
            <a:gd name="adj1" fmla="val 5190"/>
            <a:gd name="adj2" fmla="val 335184"/>
            <a:gd name="adj3" fmla="val 12301180"/>
            <a:gd name="adj4" fmla="val 10768604"/>
            <a:gd name="adj5" fmla="val 6055"/>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DE52FAD-FD67-7A4C-9E86-312AB720B727}">
      <dsp:nvSpPr>
        <dsp:cNvPr id="0" name=""/>
        <dsp:cNvSpPr/>
      </dsp:nvSpPr>
      <dsp:spPr>
        <a:xfrm>
          <a:off x="3082096" y="41505"/>
          <a:ext cx="1390378" cy="1390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b="0" kern="1200" dirty="0"/>
            <a:t>Suppression des Valeurs Négatives et Nulles pour certaines Variables</a:t>
          </a:r>
          <a:endParaRPr lang="en-US" sz="1800" b="0" kern="1200" dirty="0"/>
        </a:p>
      </dsp:txBody>
      <dsp:txXfrm>
        <a:off x="3082096" y="41505"/>
        <a:ext cx="1390378" cy="1390378"/>
      </dsp:txXfrm>
    </dsp:sp>
    <dsp:sp modelId="{0938E4B5-D5DB-174E-8350-579AFA4B49D2}">
      <dsp:nvSpPr>
        <dsp:cNvPr id="0" name=""/>
        <dsp:cNvSpPr/>
      </dsp:nvSpPr>
      <dsp:spPr>
        <a:xfrm>
          <a:off x="2658611" y="-43301"/>
          <a:ext cx="5223817" cy="5223817"/>
        </a:xfrm>
        <a:prstGeom prst="circularArrow">
          <a:avLst>
            <a:gd name="adj1" fmla="val 5190"/>
            <a:gd name="adj2" fmla="val 335184"/>
            <a:gd name="adj3" fmla="val 17021514"/>
            <a:gd name="adj4" fmla="val 14991828"/>
            <a:gd name="adj5" fmla="val 6055"/>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E96AA-A432-4A42-8C5D-4F31432822B3}">
      <dsp:nvSpPr>
        <dsp:cNvPr id="0" name=""/>
        <dsp:cNvSpPr/>
      </dsp:nvSpPr>
      <dsp:spPr>
        <a:xfrm>
          <a:off x="707775" y="611100"/>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1B21-942F-4D62-9EF0-F6D2EE9CC4BB}">
      <dsp:nvSpPr>
        <dsp:cNvPr id="0" name=""/>
        <dsp:cNvSpPr/>
      </dsp:nvSpPr>
      <dsp:spPr>
        <a:xfrm>
          <a:off x="974706" y="878030"/>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299BD4-3300-48A8-8F1F-C20D51915068}">
      <dsp:nvSpPr>
        <dsp:cNvPr id="0" name=""/>
        <dsp:cNvSpPr/>
      </dsp:nvSpPr>
      <dsp:spPr>
        <a:xfrm>
          <a:off x="307380"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fr-FR" sz="1900" kern="1200" dirty="0"/>
            <a:t>Fusion de certains fichiers</a:t>
          </a:r>
          <a:endParaRPr lang="en-US" sz="1900" kern="1200" dirty="0"/>
        </a:p>
      </dsp:txBody>
      <dsp:txXfrm>
        <a:off x="307380" y="2253749"/>
        <a:ext cx="2053312" cy="720000"/>
      </dsp:txXfrm>
    </dsp:sp>
    <dsp:sp modelId="{BD1B9A50-4EB7-42D8-921B-3D80C3CF9E19}">
      <dsp:nvSpPr>
        <dsp:cNvPr id="0" name=""/>
        <dsp:cNvSpPr/>
      </dsp:nvSpPr>
      <dsp:spPr>
        <a:xfrm>
          <a:off x="3120418" y="611100"/>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BCE17-11B0-49CC-8B35-DB28A840E43E}">
      <dsp:nvSpPr>
        <dsp:cNvPr id="0" name=""/>
        <dsp:cNvSpPr/>
      </dsp:nvSpPr>
      <dsp:spPr>
        <a:xfrm>
          <a:off x="3387348" y="878030"/>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69751F-CF0A-405A-AE4D-D3D7362FDD63}">
      <dsp:nvSpPr>
        <dsp:cNvPr id="0" name=""/>
        <dsp:cNvSpPr/>
      </dsp:nvSpPr>
      <dsp:spPr>
        <a:xfrm>
          <a:off x="2720022"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fr-FR" sz="1900" kern="1200" dirty="0"/>
            <a:t>Agrégation Avis et Agrégation Paiement</a:t>
          </a:r>
          <a:endParaRPr lang="en-US" sz="1900" kern="1200" dirty="0"/>
        </a:p>
      </dsp:txBody>
      <dsp:txXfrm>
        <a:off x="2720022" y="2253749"/>
        <a:ext cx="2053312" cy="720000"/>
      </dsp:txXfrm>
    </dsp:sp>
    <dsp:sp modelId="{546E0D66-447A-4016-A100-48927956C8E8}">
      <dsp:nvSpPr>
        <dsp:cNvPr id="0" name=""/>
        <dsp:cNvSpPr/>
      </dsp:nvSpPr>
      <dsp:spPr>
        <a:xfrm>
          <a:off x="5533060" y="611100"/>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194EB-9D6E-4938-B4D0-8AAC5604E46C}">
      <dsp:nvSpPr>
        <dsp:cNvPr id="0" name=""/>
        <dsp:cNvSpPr/>
      </dsp:nvSpPr>
      <dsp:spPr>
        <a:xfrm>
          <a:off x="5799990" y="878030"/>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33E610-7C9F-4677-A40D-A86B35567E05}">
      <dsp:nvSpPr>
        <dsp:cNvPr id="0" name=""/>
        <dsp:cNvSpPr/>
      </dsp:nvSpPr>
      <dsp:spPr>
        <a:xfrm>
          <a:off x="5132664"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fr-FR" sz="1900" kern="1200" dirty="0"/>
            <a:t>Prévisualisation d’un Dataset de Travail</a:t>
          </a:r>
          <a:endParaRPr lang="en-US" sz="1900" kern="1200" dirty="0"/>
        </a:p>
      </dsp:txBody>
      <dsp:txXfrm>
        <a:off x="5132664" y="2253749"/>
        <a:ext cx="2053312" cy="720000"/>
      </dsp:txXfrm>
    </dsp:sp>
    <dsp:sp modelId="{BDB1E770-B19C-4919-A1B0-354568F55678}">
      <dsp:nvSpPr>
        <dsp:cNvPr id="0" name=""/>
        <dsp:cNvSpPr/>
      </dsp:nvSpPr>
      <dsp:spPr>
        <a:xfrm>
          <a:off x="7945702" y="611100"/>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4B680-6BB1-4990-B8A7-CCE557ABF20F}">
      <dsp:nvSpPr>
        <dsp:cNvPr id="0" name=""/>
        <dsp:cNvSpPr/>
      </dsp:nvSpPr>
      <dsp:spPr>
        <a:xfrm>
          <a:off x="8212633" y="878030"/>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66868C-FF53-478B-879E-C9AF24047143}">
      <dsp:nvSpPr>
        <dsp:cNvPr id="0" name=""/>
        <dsp:cNvSpPr/>
      </dsp:nvSpPr>
      <dsp:spPr>
        <a:xfrm>
          <a:off x="7545306"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fr-FR" sz="1900" kern="1200" dirty="0" err="1"/>
            <a:t>Feature</a:t>
          </a:r>
          <a:r>
            <a:rPr lang="fr-FR" sz="1900" kern="1200" dirty="0"/>
            <a:t> Engineering orienté Client</a:t>
          </a:r>
          <a:endParaRPr lang="en-US" sz="1900" kern="1200" dirty="0"/>
        </a:p>
      </dsp:txBody>
      <dsp:txXfrm>
        <a:off x="7545306" y="2253749"/>
        <a:ext cx="205331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0F64F-035A-48EC-ACE9-3BEE6DFABF35}">
      <dsp:nvSpPr>
        <dsp:cNvPr id="0" name=""/>
        <dsp:cNvSpPr/>
      </dsp:nvSpPr>
      <dsp:spPr>
        <a:xfrm>
          <a:off x="0" y="15909"/>
          <a:ext cx="9905999" cy="494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06C446-1265-4D23-BE44-16FA7D090C01}">
      <dsp:nvSpPr>
        <dsp:cNvPr id="0" name=""/>
        <dsp:cNvSpPr/>
      </dsp:nvSpPr>
      <dsp:spPr>
        <a:xfrm>
          <a:off x="149478" y="112341"/>
          <a:ext cx="271778" cy="271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EF691A-786B-4CEF-AF9B-FEA7CC358857}">
      <dsp:nvSpPr>
        <dsp:cNvPr id="0" name=""/>
        <dsp:cNvSpPr/>
      </dsp:nvSpPr>
      <dsp:spPr>
        <a:xfrm>
          <a:off x="570734" y="1159"/>
          <a:ext cx="9335264" cy="494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297" tIns="52297" rIns="52297" bIns="52297" numCol="1" spcCol="1270" anchor="ctr" anchorCtr="0">
          <a:noAutofit/>
        </a:bodyPr>
        <a:lstStyle/>
        <a:p>
          <a:pPr marL="0" lvl="0" indent="0" algn="l" defTabSz="844550">
            <a:lnSpc>
              <a:spcPct val="90000"/>
            </a:lnSpc>
            <a:spcBef>
              <a:spcPct val="0"/>
            </a:spcBef>
            <a:spcAft>
              <a:spcPct val="35000"/>
            </a:spcAft>
            <a:buNone/>
          </a:pPr>
          <a:r>
            <a:rPr lang="fr-FR" sz="1900" kern="1200" dirty="0"/>
            <a:t>Deux Orientations : Avis et Paiements</a:t>
          </a:r>
          <a:endParaRPr lang="en-US" sz="1900" kern="1200" dirty="0"/>
        </a:p>
      </dsp:txBody>
      <dsp:txXfrm>
        <a:off x="570734" y="1159"/>
        <a:ext cx="9335264" cy="494142"/>
      </dsp:txXfrm>
    </dsp:sp>
    <dsp:sp modelId="{DB7C038C-E524-4685-A20A-A2BEA02BB0A5}">
      <dsp:nvSpPr>
        <dsp:cNvPr id="0" name=""/>
        <dsp:cNvSpPr/>
      </dsp:nvSpPr>
      <dsp:spPr>
        <a:xfrm>
          <a:off x="0" y="618837"/>
          <a:ext cx="9905999" cy="494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291FA-B6BB-42A3-9BE0-6CCD5965B8AA}">
      <dsp:nvSpPr>
        <dsp:cNvPr id="0" name=""/>
        <dsp:cNvSpPr/>
      </dsp:nvSpPr>
      <dsp:spPr>
        <a:xfrm>
          <a:off x="149478" y="730019"/>
          <a:ext cx="271778" cy="271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64C9C3-0955-4361-B895-3A67326D846D}">
      <dsp:nvSpPr>
        <dsp:cNvPr id="0" name=""/>
        <dsp:cNvSpPr/>
      </dsp:nvSpPr>
      <dsp:spPr>
        <a:xfrm>
          <a:off x="570734" y="618837"/>
          <a:ext cx="9335264" cy="494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297" tIns="52297" rIns="52297" bIns="52297" numCol="1" spcCol="1270" anchor="ctr" anchorCtr="0">
          <a:noAutofit/>
        </a:bodyPr>
        <a:lstStyle/>
        <a:p>
          <a:pPr marL="0" lvl="0" indent="0" algn="l" defTabSz="844550">
            <a:lnSpc>
              <a:spcPct val="90000"/>
            </a:lnSpc>
            <a:spcBef>
              <a:spcPct val="0"/>
            </a:spcBef>
            <a:spcAft>
              <a:spcPct val="35000"/>
            </a:spcAft>
            <a:buNone/>
          </a:pPr>
          <a:r>
            <a:rPr lang="fr-FR" sz="1900" kern="1200" dirty="0"/>
            <a:t>Groupement par « </a:t>
          </a:r>
          <a:r>
            <a:rPr lang="fr-FR" sz="1900" kern="1200" dirty="0" err="1"/>
            <a:t>order_id</a:t>
          </a:r>
          <a:r>
            <a:rPr lang="fr-FR" sz="1900" kern="1200" dirty="0"/>
            <a:t> »</a:t>
          </a:r>
          <a:endParaRPr lang="en-US" sz="1900" kern="1200" dirty="0"/>
        </a:p>
      </dsp:txBody>
      <dsp:txXfrm>
        <a:off x="570734" y="618837"/>
        <a:ext cx="9335264" cy="494142"/>
      </dsp:txXfrm>
    </dsp:sp>
    <dsp:sp modelId="{DBB28CFF-4494-4C1E-A282-0AAAD1B16B9B}">
      <dsp:nvSpPr>
        <dsp:cNvPr id="0" name=""/>
        <dsp:cNvSpPr/>
      </dsp:nvSpPr>
      <dsp:spPr>
        <a:xfrm>
          <a:off x="0" y="1236515"/>
          <a:ext cx="9905999" cy="494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EC05-F5E9-4EBC-93A0-16FD674222EE}">
      <dsp:nvSpPr>
        <dsp:cNvPr id="0" name=""/>
        <dsp:cNvSpPr/>
      </dsp:nvSpPr>
      <dsp:spPr>
        <a:xfrm>
          <a:off x="149478" y="1347697"/>
          <a:ext cx="271778" cy="2717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A6F557-A702-4EA1-A12B-26B12998253C}">
      <dsp:nvSpPr>
        <dsp:cNvPr id="0" name=""/>
        <dsp:cNvSpPr/>
      </dsp:nvSpPr>
      <dsp:spPr>
        <a:xfrm>
          <a:off x="570734" y="1236515"/>
          <a:ext cx="9335264" cy="494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297" tIns="52297" rIns="52297" bIns="52297" numCol="1" spcCol="1270" anchor="ctr" anchorCtr="0">
          <a:noAutofit/>
        </a:bodyPr>
        <a:lstStyle/>
        <a:p>
          <a:pPr marL="0" lvl="0" indent="0" algn="l" defTabSz="844550">
            <a:lnSpc>
              <a:spcPct val="90000"/>
            </a:lnSpc>
            <a:spcBef>
              <a:spcPct val="0"/>
            </a:spcBef>
            <a:spcAft>
              <a:spcPct val="35000"/>
            </a:spcAft>
            <a:buNone/>
          </a:pPr>
          <a:r>
            <a:rPr lang="fr-FR" sz="1900" kern="1200"/>
            <a:t>Paiement : </a:t>
          </a:r>
          <a:endParaRPr lang="en-US" sz="1900" kern="1200"/>
        </a:p>
      </dsp:txBody>
      <dsp:txXfrm>
        <a:off x="570734" y="1236515"/>
        <a:ext cx="9335264" cy="494142"/>
      </dsp:txXfrm>
    </dsp:sp>
    <dsp:sp modelId="{4F090C45-6A24-4E4F-9C48-FC601F88094D}">
      <dsp:nvSpPr>
        <dsp:cNvPr id="0" name=""/>
        <dsp:cNvSpPr/>
      </dsp:nvSpPr>
      <dsp:spPr>
        <a:xfrm>
          <a:off x="0" y="1854192"/>
          <a:ext cx="9905999" cy="494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E5E3F-F680-41B7-8503-E9F3ABE91763}">
      <dsp:nvSpPr>
        <dsp:cNvPr id="0" name=""/>
        <dsp:cNvSpPr/>
      </dsp:nvSpPr>
      <dsp:spPr>
        <a:xfrm>
          <a:off x="149478" y="1965374"/>
          <a:ext cx="271778" cy="2717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614D65-01C8-46D6-8785-B3851C2E2CBE}">
      <dsp:nvSpPr>
        <dsp:cNvPr id="0" name=""/>
        <dsp:cNvSpPr/>
      </dsp:nvSpPr>
      <dsp:spPr>
        <a:xfrm>
          <a:off x="570734" y="1854192"/>
          <a:ext cx="9335264" cy="494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297" tIns="52297" rIns="52297" bIns="52297" numCol="1" spcCol="1270" anchor="ctr" anchorCtr="0">
          <a:noAutofit/>
        </a:bodyPr>
        <a:lstStyle/>
        <a:p>
          <a:pPr marL="0" lvl="0" indent="0" algn="l" defTabSz="844550">
            <a:lnSpc>
              <a:spcPct val="90000"/>
            </a:lnSpc>
            <a:spcBef>
              <a:spcPct val="0"/>
            </a:spcBef>
            <a:spcAft>
              <a:spcPct val="35000"/>
            </a:spcAft>
            <a:buNone/>
          </a:pPr>
          <a:r>
            <a:rPr lang="fr-FR" sz="1900" kern="1200" dirty="0"/>
            <a:t>« </a:t>
          </a:r>
          <a:r>
            <a:rPr lang="fr-FR" sz="1900" kern="1200" dirty="0" err="1"/>
            <a:t>payment_sequential</a:t>
          </a:r>
          <a:r>
            <a:rPr lang="fr-FR" sz="1900" kern="1200" dirty="0"/>
            <a:t> : ‘count’ » / « </a:t>
          </a:r>
          <a:r>
            <a:rPr lang="fr-FR" sz="1900" kern="1200" dirty="0" err="1"/>
            <a:t>payment_installments</a:t>
          </a:r>
          <a:r>
            <a:rPr lang="fr-FR" sz="1900" kern="1200" dirty="0"/>
            <a:t> : ‘</a:t>
          </a:r>
          <a:r>
            <a:rPr lang="fr-FR" sz="1900" kern="1200" dirty="0" err="1"/>
            <a:t>sum</a:t>
          </a:r>
          <a:r>
            <a:rPr lang="fr-FR" sz="1900" kern="1200" dirty="0"/>
            <a:t>’ »</a:t>
          </a:r>
          <a:endParaRPr lang="en-US" sz="1900" kern="1200" dirty="0"/>
        </a:p>
      </dsp:txBody>
      <dsp:txXfrm>
        <a:off x="570734" y="1854192"/>
        <a:ext cx="9335264" cy="494142"/>
      </dsp:txXfrm>
    </dsp:sp>
    <dsp:sp modelId="{18AE6269-CC24-4FC3-8BBB-CCCFD52CAFBF}">
      <dsp:nvSpPr>
        <dsp:cNvPr id="0" name=""/>
        <dsp:cNvSpPr/>
      </dsp:nvSpPr>
      <dsp:spPr>
        <a:xfrm>
          <a:off x="0" y="2471870"/>
          <a:ext cx="9905999" cy="494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2844C5-9279-4A0E-A21A-4B037290A851}">
      <dsp:nvSpPr>
        <dsp:cNvPr id="0" name=""/>
        <dsp:cNvSpPr/>
      </dsp:nvSpPr>
      <dsp:spPr>
        <a:xfrm>
          <a:off x="149478" y="2583052"/>
          <a:ext cx="271778" cy="2717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A6966C-6C87-4005-A6D4-DC04BF1CA8C2}">
      <dsp:nvSpPr>
        <dsp:cNvPr id="0" name=""/>
        <dsp:cNvSpPr/>
      </dsp:nvSpPr>
      <dsp:spPr>
        <a:xfrm>
          <a:off x="570734" y="2471870"/>
          <a:ext cx="9335264" cy="494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297" tIns="52297" rIns="52297" bIns="52297" numCol="1" spcCol="1270" anchor="ctr" anchorCtr="0">
          <a:noAutofit/>
        </a:bodyPr>
        <a:lstStyle/>
        <a:p>
          <a:pPr marL="0" lvl="0" indent="0" algn="l" defTabSz="844550">
            <a:lnSpc>
              <a:spcPct val="90000"/>
            </a:lnSpc>
            <a:spcBef>
              <a:spcPct val="0"/>
            </a:spcBef>
            <a:spcAft>
              <a:spcPct val="35000"/>
            </a:spcAft>
            <a:buNone/>
          </a:pPr>
          <a:r>
            <a:rPr lang="fr-FR" sz="1900" kern="1200"/>
            <a:t>Avis : </a:t>
          </a:r>
          <a:endParaRPr lang="en-US" sz="1900" kern="1200"/>
        </a:p>
      </dsp:txBody>
      <dsp:txXfrm>
        <a:off x="570734" y="2471870"/>
        <a:ext cx="9335264" cy="494142"/>
      </dsp:txXfrm>
    </dsp:sp>
    <dsp:sp modelId="{43B87DF4-ABE1-4BA4-9736-2B2E264B9A4E}">
      <dsp:nvSpPr>
        <dsp:cNvPr id="0" name=""/>
        <dsp:cNvSpPr/>
      </dsp:nvSpPr>
      <dsp:spPr>
        <a:xfrm>
          <a:off x="0" y="3089548"/>
          <a:ext cx="9905999" cy="494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59290-D1D5-42F0-8F1A-3836AF5E71B1}">
      <dsp:nvSpPr>
        <dsp:cNvPr id="0" name=""/>
        <dsp:cNvSpPr/>
      </dsp:nvSpPr>
      <dsp:spPr>
        <a:xfrm>
          <a:off x="149478" y="3200730"/>
          <a:ext cx="271778" cy="2717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58ED07-D285-4BAF-8EF4-EE018968B31F}">
      <dsp:nvSpPr>
        <dsp:cNvPr id="0" name=""/>
        <dsp:cNvSpPr/>
      </dsp:nvSpPr>
      <dsp:spPr>
        <a:xfrm>
          <a:off x="570734" y="3089548"/>
          <a:ext cx="9335264" cy="494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297" tIns="52297" rIns="52297" bIns="52297" numCol="1" spcCol="1270" anchor="ctr" anchorCtr="0">
          <a:noAutofit/>
        </a:bodyPr>
        <a:lstStyle/>
        <a:p>
          <a:pPr marL="0" lvl="0" indent="0" algn="l" defTabSz="844550">
            <a:lnSpc>
              <a:spcPct val="90000"/>
            </a:lnSpc>
            <a:spcBef>
              <a:spcPct val="0"/>
            </a:spcBef>
            <a:spcAft>
              <a:spcPct val="35000"/>
            </a:spcAft>
            <a:buNone/>
          </a:pPr>
          <a:r>
            <a:rPr lang="fr-FR" sz="1900" kern="1200" dirty="0"/>
            <a:t>« </a:t>
          </a:r>
          <a:r>
            <a:rPr lang="fr-FR" sz="1900" kern="1200" dirty="0" err="1"/>
            <a:t>review_id</a:t>
          </a:r>
          <a:r>
            <a:rPr lang="fr-FR" sz="1900" kern="1200" dirty="0"/>
            <a:t> : ‘count’ » / « </a:t>
          </a:r>
          <a:r>
            <a:rPr lang="fr-FR" sz="1900" kern="1200" dirty="0" err="1"/>
            <a:t>review_score</a:t>
          </a:r>
          <a:r>
            <a:rPr lang="fr-FR" sz="1900" kern="1200" dirty="0"/>
            <a:t> : ‘</a:t>
          </a:r>
          <a:r>
            <a:rPr lang="fr-FR" sz="1900" kern="1200" dirty="0" err="1"/>
            <a:t>mean</a:t>
          </a:r>
          <a:r>
            <a:rPr lang="fr-FR" sz="1900" kern="1200" dirty="0"/>
            <a:t>’ »</a:t>
          </a:r>
          <a:endParaRPr lang="en-US" sz="1900" kern="1200" dirty="0"/>
        </a:p>
      </dsp:txBody>
      <dsp:txXfrm>
        <a:off x="570734" y="3089548"/>
        <a:ext cx="9335264" cy="4941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DBC5E-17C0-8940-939D-8D68C3E2495E}">
      <dsp:nvSpPr>
        <dsp:cNvPr id="0" name=""/>
        <dsp:cNvSpPr/>
      </dsp:nvSpPr>
      <dsp:spPr>
        <a:xfrm>
          <a:off x="3122169" y="706913"/>
          <a:ext cx="545669" cy="91440"/>
        </a:xfrm>
        <a:custGeom>
          <a:avLst/>
          <a:gdLst/>
          <a:ahLst/>
          <a:cxnLst/>
          <a:rect l="0" t="0" r="0" b="0"/>
          <a:pathLst>
            <a:path>
              <a:moveTo>
                <a:pt x="0" y="45720"/>
              </a:moveTo>
              <a:lnTo>
                <a:pt x="54566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3380597" y="749752"/>
        <a:ext cx="28813" cy="5762"/>
      </dsp:txXfrm>
    </dsp:sp>
    <dsp:sp modelId="{204F6BCD-71E1-6749-AAA9-9A385C380702}">
      <dsp:nvSpPr>
        <dsp:cNvPr id="0" name=""/>
        <dsp:cNvSpPr/>
      </dsp:nvSpPr>
      <dsp:spPr>
        <a:xfrm>
          <a:off x="618447" y="977"/>
          <a:ext cx="2505521" cy="150331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844550">
            <a:lnSpc>
              <a:spcPct val="100000"/>
            </a:lnSpc>
            <a:spcBef>
              <a:spcPct val="0"/>
            </a:spcBef>
            <a:spcAft>
              <a:spcPct val="35000"/>
            </a:spcAft>
            <a:buNone/>
          </a:pPr>
          <a:r>
            <a:rPr lang="fr-FR" sz="1900" kern="1200" dirty="0"/>
            <a:t>Transformation des Données en Valeurs Logarithmiques</a:t>
          </a:r>
          <a:endParaRPr lang="en-US" sz="1900" kern="1200" dirty="0"/>
        </a:p>
      </dsp:txBody>
      <dsp:txXfrm>
        <a:off x="618447" y="977"/>
        <a:ext cx="2505521" cy="1503312"/>
      </dsp:txXfrm>
    </dsp:sp>
    <dsp:sp modelId="{7877E05E-6C9F-5A46-8B37-123C2C35F1EB}">
      <dsp:nvSpPr>
        <dsp:cNvPr id="0" name=""/>
        <dsp:cNvSpPr/>
      </dsp:nvSpPr>
      <dsp:spPr>
        <a:xfrm>
          <a:off x="6203960" y="706913"/>
          <a:ext cx="545669" cy="91440"/>
        </a:xfrm>
        <a:custGeom>
          <a:avLst/>
          <a:gdLst/>
          <a:ahLst/>
          <a:cxnLst/>
          <a:rect l="0" t="0" r="0" b="0"/>
          <a:pathLst>
            <a:path>
              <a:moveTo>
                <a:pt x="0" y="45720"/>
              </a:moveTo>
              <a:lnTo>
                <a:pt x="54566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6462388" y="749752"/>
        <a:ext cx="28813" cy="5762"/>
      </dsp:txXfrm>
    </dsp:sp>
    <dsp:sp modelId="{F962214C-F8CE-6D4C-8DF2-7452070BF4D4}">
      <dsp:nvSpPr>
        <dsp:cNvPr id="0" name=""/>
        <dsp:cNvSpPr/>
      </dsp:nvSpPr>
      <dsp:spPr>
        <a:xfrm>
          <a:off x="3700238" y="977"/>
          <a:ext cx="2505521" cy="150331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844550">
            <a:lnSpc>
              <a:spcPct val="100000"/>
            </a:lnSpc>
            <a:spcBef>
              <a:spcPct val="0"/>
            </a:spcBef>
            <a:spcAft>
              <a:spcPct val="35000"/>
            </a:spcAft>
            <a:buNone/>
          </a:pPr>
          <a:r>
            <a:rPr lang="fr-FR" sz="1900" kern="1200" dirty="0"/>
            <a:t>Préparation des Variables Quantitatives et Qualitatives (Data Pre-</a:t>
          </a:r>
          <a:r>
            <a:rPr lang="fr-FR" sz="1900" kern="1200" dirty="0" err="1"/>
            <a:t>processing</a:t>
          </a:r>
          <a:r>
            <a:rPr lang="fr-FR" sz="1900" kern="1200" dirty="0"/>
            <a:t>)</a:t>
          </a:r>
          <a:endParaRPr lang="en-US" sz="1900" kern="1200" dirty="0"/>
        </a:p>
      </dsp:txBody>
      <dsp:txXfrm>
        <a:off x="3700238" y="977"/>
        <a:ext cx="2505521" cy="1503312"/>
      </dsp:txXfrm>
    </dsp:sp>
    <dsp:sp modelId="{0184096F-7364-F047-A0BF-54A8D96A389F}">
      <dsp:nvSpPr>
        <dsp:cNvPr id="0" name=""/>
        <dsp:cNvSpPr/>
      </dsp:nvSpPr>
      <dsp:spPr>
        <a:xfrm>
          <a:off x="1871208" y="1502490"/>
          <a:ext cx="6163582" cy="545669"/>
        </a:xfrm>
        <a:custGeom>
          <a:avLst/>
          <a:gdLst/>
          <a:ahLst/>
          <a:cxnLst/>
          <a:rect l="0" t="0" r="0" b="0"/>
          <a:pathLst>
            <a:path>
              <a:moveTo>
                <a:pt x="6163582" y="0"/>
              </a:moveTo>
              <a:lnTo>
                <a:pt x="6163582" y="289934"/>
              </a:lnTo>
              <a:lnTo>
                <a:pt x="0" y="289934"/>
              </a:lnTo>
              <a:lnTo>
                <a:pt x="0" y="545669"/>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4798237" y="1772443"/>
        <a:ext cx="309523" cy="5762"/>
      </dsp:txXfrm>
    </dsp:sp>
    <dsp:sp modelId="{79CDE467-25BC-BE4F-903A-E9CBB67C12A5}">
      <dsp:nvSpPr>
        <dsp:cNvPr id="0" name=""/>
        <dsp:cNvSpPr/>
      </dsp:nvSpPr>
      <dsp:spPr>
        <a:xfrm>
          <a:off x="6782029" y="977"/>
          <a:ext cx="2505521" cy="150331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844550">
            <a:lnSpc>
              <a:spcPct val="100000"/>
            </a:lnSpc>
            <a:spcBef>
              <a:spcPct val="0"/>
            </a:spcBef>
            <a:spcAft>
              <a:spcPct val="35000"/>
            </a:spcAft>
            <a:buNone/>
          </a:pPr>
          <a:r>
            <a:rPr lang="fr-FR" sz="1900" kern="1200" dirty="0"/>
            <a:t>Normalisation des Variables Quantitatives par </a:t>
          </a:r>
          <a:r>
            <a:rPr lang="fr-FR" sz="1900" kern="1200" dirty="0" err="1"/>
            <a:t>RobustScaler</a:t>
          </a:r>
          <a:endParaRPr lang="en-US" sz="1900" kern="1200" dirty="0"/>
        </a:p>
      </dsp:txBody>
      <dsp:txXfrm>
        <a:off x="6782029" y="977"/>
        <a:ext cx="2505521" cy="1503312"/>
      </dsp:txXfrm>
    </dsp:sp>
    <dsp:sp modelId="{DE4A7F99-414A-A847-89BC-38AE03873D19}">
      <dsp:nvSpPr>
        <dsp:cNvPr id="0" name=""/>
        <dsp:cNvSpPr/>
      </dsp:nvSpPr>
      <dsp:spPr>
        <a:xfrm>
          <a:off x="3122169" y="2786496"/>
          <a:ext cx="545669" cy="91440"/>
        </a:xfrm>
        <a:custGeom>
          <a:avLst/>
          <a:gdLst/>
          <a:ahLst/>
          <a:cxnLst/>
          <a:rect l="0" t="0" r="0" b="0"/>
          <a:pathLst>
            <a:path>
              <a:moveTo>
                <a:pt x="0" y="45720"/>
              </a:moveTo>
              <a:lnTo>
                <a:pt x="545669"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3380597" y="2829334"/>
        <a:ext cx="28813" cy="5762"/>
      </dsp:txXfrm>
    </dsp:sp>
    <dsp:sp modelId="{527C6A9A-581A-0648-B504-455BF77333F4}">
      <dsp:nvSpPr>
        <dsp:cNvPr id="0" name=""/>
        <dsp:cNvSpPr/>
      </dsp:nvSpPr>
      <dsp:spPr>
        <a:xfrm>
          <a:off x="618447" y="2080559"/>
          <a:ext cx="2505521" cy="150331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844550">
            <a:lnSpc>
              <a:spcPct val="100000"/>
            </a:lnSpc>
            <a:spcBef>
              <a:spcPct val="0"/>
            </a:spcBef>
            <a:spcAft>
              <a:spcPct val="35000"/>
            </a:spcAft>
            <a:buNone/>
          </a:pPr>
          <a:r>
            <a:rPr lang="fr-FR" sz="1900" kern="1200" dirty="0"/>
            <a:t>Encodage des Variables Qualitatives par </a:t>
          </a:r>
          <a:r>
            <a:rPr lang="fr-FR" sz="1900" kern="1200" dirty="0" err="1"/>
            <a:t>Get</a:t>
          </a:r>
          <a:r>
            <a:rPr lang="fr-FR" sz="1900" kern="1200" dirty="0"/>
            <a:t> </a:t>
          </a:r>
          <a:r>
            <a:rPr lang="fr-FR" sz="1900" kern="1200" dirty="0" err="1"/>
            <a:t>Dummies</a:t>
          </a:r>
          <a:endParaRPr lang="en-US" sz="1900" kern="1200" dirty="0"/>
        </a:p>
      </dsp:txBody>
      <dsp:txXfrm>
        <a:off x="618447" y="2080559"/>
        <a:ext cx="2505521" cy="1503312"/>
      </dsp:txXfrm>
    </dsp:sp>
    <dsp:sp modelId="{AB2B3A55-3859-D947-8873-F0349D437F1F}">
      <dsp:nvSpPr>
        <dsp:cNvPr id="0" name=""/>
        <dsp:cNvSpPr/>
      </dsp:nvSpPr>
      <dsp:spPr>
        <a:xfrm>
          <a:off x="6203960" y="2786496"/>
          <a:ext cx="545669" cy="91440"/>
        </a:xfrm>
        <a:custGeom>
          <a:avLst/>
          <a:gdLst/>
          <a:ahLst/>
          <a:cxnLst/>
          <a:rect l="0" t="0" r="0" b="0"/>
          <a:pathLst>
            <a:path>
              <a:moveTo>
                <a:pt x="0" y="45720"/>
              </a:moveTo>
              <a:lnTo>
                <a:pt x="545669"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62388" y="2829334"/>
        <a:ext cx="28813" cy="5762"/>
      </dsp:txXfrm>
    </dsp:sp>
    <dsp:sp modelId="{46A73E07-B3BD-2D4A-855C-71EE7D2902B6}">
      <dsp:nvSpPr>
        <dsp:cNvPr id="0" name=""/>
        <dsp:cNvSpPr/>
      </dsp:nvSpPr>
      <dsp:spPr>
        <a:xfrm>
          <a:off x="3700238" y="2080559"/>
          <a:ext cx="2505521" cy="1503312"/>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844550">
            <a:lnSpc>
              <a:spcPct val="100000"/>
            </a:lnSpc>
            <a:spcBef>
              <a:spcPct val="0"/>
            </a:spcBef>
            <a:spcAft>
              <a:spcPct val="35000"/>
            </a:spcAft>
            <a:buNone/>
          </a:pPr>
          <a:r>
            <a:rPr lang="en-US" sz="1900" kern="1200" dirty="0"/>
            <a:t>Recherche du Meilleur </a:t>
          </a:r>
          <a:r>
            <a:rPr lang="en-US" sz="1900" kern="1200" dirty="0" err="1"/>
            <a:t>Hyperparamètre</a:t>
          </a:r>
          <a:r>
            <a:rPr lang="en-US" sz="1900" kern="1200" dirty="0"/>
            <a:t> k</a:t>
          </a:r>
        </a:p>
      </dsp:txBody>
      <dsp:txXfrm>
        <a:off x="3700238" y="2080559"/>
        <a:ext cx="2505521" cy="1503312"/>
      </dsp:txXfrm>
    </dsp:sp>
    <dsp:sp modelId="{18458587-0A06-234E-9FAA-3E1EC74ECFCD}">
      <dsp:nvSpPr>
        <dsp:cNvPr id="0" name=""/>
        <dsp:cNvSpPr/>
      </dsp:nvSpPr>
      <dsp:spPr>
        <a:xfrm>
          <a:off x="6782029" y="2080559"/>
          <a:ext cx="2505521" cy="150331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844550">
            <a:lnSpc>
              <a:spcPct val="90000"/>
            </a:lnSpc>
            <a:spcBef>
              <a:spcPct val="0"/>
            </a:spcBef>
            <a:spcAft>
              <a:spcPct val="35000"/>
            </a:spcAft>
            <a:buNone/>
          </a:pPr>
          <a:r>
            <a:rPr lang="fr-FR" sz="1900" kern="1200" dirty="0"/>
            <a:t>Méthode </a:t>
          </a:r>
          <a:r>
            <a:rPr lang="fr-FR" sz="1900" kern="1200" dirty="0" err="1"/>
            <a:t>KElbowVisualizer</a:t>
          </a:r>
          <a:r>
            <a:rPr lang="fr-FR" sz="1900" kern="1200" dirty="0"/>
            <a:t> et Score </a:t>
          </a:r>
          <a:r>
            <a:rPr lang="fr-FR" sz="1900" kern="1200" dirty="0" err="1"/>
            <a:t>Calinski</a:t>
          </a:r>
          <a:r>
            <a:rPr lang="fr-FR" sz="1900" kern="1200" dirty="0"/>
            <a:t> </a:t>
          </a:r>
          <a:r>
            <a:rPr lang="fr-FR" sz="1900" kern="1200" dirty="0" err="1"/>
            <a:t>Harabasz</a:t>
          </a:r>
          <a:endParaRPr lang="fr-FR" sz="1900" kern="1200" dirty="0"/>
        </a:p>
      </dsp:txBody>
      <dsp:txXfrm>
        <a:off x="6782029" y="2080559"/>
        <a:ext cx="2505521" cy="1503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87DBE-31EE-684B-9483-30E3B20D0A53}">
      <dsp:nvSpPr>
        <dsp:cNvPr id="0" name=""/>
        <dsp:cNvSpPr/>
      </dsp:nvSpPr>
      <dsp:spPr>
        <a:xfrm>
          <a:off x="0" y="0"/>
          <a:ext cx="8420099" cy="1075455"/>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dirty="0"/>
            <a:t>Technique de réduction de dimension pour la Visualisation de Données.</a:t>
          </a:r>
          <a:endParaRPr lang="en-US" sz="2200" kern="1200" dirty="0"/>
        </a:p>
      </dsp:txBody>
      <dsp:txXfrm>
        <a:off x="31499" y="31499"/>
        <a:ext cx="7259599" cy="1012457"/>
      </dsp:txXfrm>
    </dsp:sp>
    <dsp:sp modelId="{690D15E1-7D54-6E4C-BB1C-E12C3EA0389C}">
      <dsp:nvSpPr>
        <dsp:cNvPr id="0" name=""/>
        <dsp:cNvSpPr/>
      </dsp:nvSpPr>
      <dsp:spPr>
        <a:xfrm>
          <a:off x="742949" y="1254697"/>
          <a:ext cx="8420099" cy="1075455"/>
        </a:xfrm>
        <a:prstGeom prst="roundRect">
          <a:avLst>
            <a:gd name="adj" fmla="val 10000"/>
          </a:avLst>
        </a:prstGeom>
        <a:gradFill rotWithShape="0">
          <a:gsLst>
            <a:gs pos="0">
              <a:schemeClr val="accent2">
                <a:hueOff val="-734515"/>
                <a:satOff val="-16247"/>
                <a:lumOff val="-3235"/>
                <a:alphaOff val="0"/>
                <a:tint val="94000"/>
                <a:satMod val="105000"/>
                <a:lumMod val="102000"/>
              </a:schemeClr>
            </a:gs>
            <a:gs pos="100000">
              <a:schemeClr val="accent2">
                <a:hueOff val="-734515"/>
                <a:satOff val="-16247"/>
                <a:lumOff val="-323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a:t>Méthode non Linéaire, permettant le passage d’un espace à grande dimension dans un espace de deux ou trois dimensions.</a:t>
          </a:r>
          <a:endParaRPr lang="en-US" sz="2200" kern="1200"/>
        </a:p>
      </dsp:txBody>
      <dsp:txXfrm>
        <a:off x="774448" y="1286196"/>
        <a:ext cx="6915105" cy="1012457"/>
      </dsp:txXfrm>
    </dsp:sp>
    <dsp:sp modelId="{DAD71CC8-26B9-DF46-A3FA-388DBDD8D6BC}">
      <dsp:nvSpPr>
        <dsp:cNvPr id="0" name=""/>
        <dsp:cNvSpPr/>
      </dsp:nvSpPr>
      <dsp:spPr>
        <a:xfrm>
          <a:off x="1485899" y="2509395"/>
          <a:ext cx="8420099" cy="1075455"/>
        </a:xfrm>
        <a:prstGeom prst="roundRect">
          <a:avLst>
            <a:gd name="adj" fmla="val 10000"/>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a:t>Compression des Données.</a:t>
          </a:r>
          <a:endParaRPr lang="en-US" sz="2200" kern="1200"/>
        </a:p>
      </dsp:txBody>
      <dsp:txXfrm>
        <a:off x="1517398" y="2540894"/>
        <a:ext cx="6915105" cy="1012457"/>
      </dsp:txXfrm>
    </dsp:sp>
    <dsp:sp modelId="{BD49FA77-5E1F-CC4B-96A2-CABDAAB26186}">
      <dsp:nvSpPr>
        <dsp:cNvPr id="0" name=""/>
        <dsp:cNvSpPr/>
      </dsp:nvSpPr>
      <dsp:spPr>
        <a:xfrm>
          <a:off x="7721053" y="815553"/>
          <a:ext cx="699045" cy="699045"/>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878338" y="815553"/>
        <a:ext cx="384475" cy="526031"/>
      </dsp:txXfrm>
    </dsp:sp>
    <dsp:sp modelId="{F89B55D8-4561-324F-A92D-CB73A39E1291}">
      <dsp:nvSpPr>
        <dsp:cNvPr id="0" name=""/>
        <dsp:cNvSpPr/>
      </dsp:nvSpPr>
      <dsp:spPr>
        <a:xfrm>
          <a:off x="8464003" y="2063081"/>
          <a:ext cx="699045" cy="699045"/>
        </a:xfrm>
        <a:prstGeom prst="downArrow">
          <a:avLst>
            <a:gd name="adj1" fmla="val 55000"/>
            <a:gd name="adj2" fmla="val 45000"/>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621288" y="2063081"/>
        <a:ext cx="384475" cy="5260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0383E-575C-374C-AD44-0F7932123582}">
      <dsp:nvSpPr>
        <dsp:cNvPr id="0" name=""/>
        <dsp:cNvSpPr/>
      </dsp:nvSpPr>
      <dsp:spPr>
        <a:xfrm>
          <a:off x="541734" y="348"/>
          <a:ext cx="2757040" cy="1654224"/>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Etude des données sur deux ans (23 Mois précisément)</a:t>
          </a:r>
          <a:endParaRPr lang="en-US" sz="2600" kern="1200" dirty="0"/>
        </a:p>
      </dsp:txBody>
      <dsp:txXfrm>
        <a:off x="541734" y="348"/>
        <a:ext cx="2757040" cy="1654224"/>
      </dsp:txXfrm>
    </dsp:sp>
    <dsp:sp modelId="{F4791FAE-B058-C748-A901-48DB11FEF4B5}">
      <dsp:nvSpPr>
        <dsp:cNvPr id="0" name=""/>
        <dsp:cNvSpPr/>
      </dsp:nvSpPr>
      <dsp:spPr>
        <a:xfrm>
          <a:off x="3574479" y="348"/>
          <a:ext cx="2757040" cy="1654224"/>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Application du </a:t>
          </a:r>
          <a:r>
            <a:rPr lang="fr-FR" sz="2600" kern="1200" dirty="0" err="1"/>
            <a:t>kmeans</a:t>
          </a:r>
          <a:r>
            <a:rPr lang="fr-FR" sz="2600" kern="1200" dirty="0"/>
            <a:t> pour la Première Année</a:t>
          </a:r>
          <a:endParaRPr lang="en-US" sz="2600" kern="1200" dirty="0"/>
        </a:p>
      </dsp:txBody>
      <dsp:txXfrm>
        <a:off x="3574479" y="348"/>
        <a:ext cx="2757040" cy="1654224"/>
      </dsp:txXfrm>
    </dsp:sp>
    <dsp:sp modelId="{3235393C-DF8F-9342-80DE-2C83C503527E}">
      <dsp:nvSpPr>
        <dsp:cNvPr id="0" name=""/>
        <dsp:cNvSpPr/>
      </dsp:nvSpPr>
      <dsp:spPr>
        <a:xfrm>
          <a:off x="6607223" y="348"/>
          <a:ext cx="2757040" cy="1654224"/>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Date Minimum :</a:t>
          </a:r>
        </a:p>
        <a:p>
          <a:pPr marL="0" lvl="0" indent="0" algn="ctr" defTabSz="1155700">
            <a:lnSpc>
              <a:spcPct val="90000"/>
            </a:lnSpc>
            <a:spcBef>
              <a:spcPct val="0"/>
            </a:spcBef>
            <a:spcAft>
              <a:spcPct val="35000"/>
            </a:spcAft>
            <a:buNone/>
          </a:pPr>
          <a:r>
            <a:rPr lang="fr-FR" sz="2600" kern="1200" dirty="0"/>
            <a:t> 03 Novembre 2016</a:t>
          </a:r>
          <a:endParaRPr lang="en-US" sz="2600" kern="1200" dirty="0"/>
        </a:p>
      </dsp:txBody>
      <dsp:txXfrm>
        <a:off x="6607223" y="348"/>
        <a:ext cx="2757040" cy="1654224"/>
      </dsp:txXfrm>
    </dsp:sp>
    <dsp:sp modelId="{68782BF6-0952-2F47-AAC6-660EE0D5AF4D}">
      <dsp:nvSpPr>
        <dsp:cNvPr id="0" name=""/>
        <dsp:cNvSpPr/>
      </dsp:nvSpPr>
      <dsp:spPr>
        <a:xfrm>
          <a:off x="2058106" y="1930277"/>
          <a:ext cx="2757040" cy="1654224"/>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Date Maximum : 29 Août 2018</a:t>
          </a:r>
          <a:endParaRPr lang="en-US" sz="2600" kern="1200" dirty="0"/>
        </a:p>
      </dsp:txBody>
      <dsp:txXfrm>
        <a:off x="2058106" y="1930277"/>
        <a:ext cx="2757040" cy="1654224"/>
      </dsp:txXfrm>
    </dsp:sp>
    <dsp:sp modelId="{525D50D5-BE9F-CD49-A5DA-A82CE6A0FD89}">
      <dsp:nvSpPr>
        <dsp:cNvPr id="0" name=""/>
        <dsp:cNvSpPr/>
      </dsp:nvSpPr>
      <dsp:spPr>
        <a:xfrm>
          <a:off x="5090851" y="1930277"/>
          <a:ext cx="2757040" cy="1654224"/>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Périodes :</a:t>
          </a:r>
        </a:p>
        <a:p>
          <a:pPr marL="0" lvl="0" indent="0" algn="ctr" defTabSz="1155700">
            <a:lnSpc>
              <a:spcPct val="90000"/>
            </a:lnSpc>
            <a:spcBef>
              <a:spcPct val="0"/>
            </a:spcBef>
            <a:spcAft>
              <a:spcPct val="35000"/>
            </a:spcAft>
            <a:buNone/>
          </a:pPr>
          <a:r>
            <a:rPr lang="fr-FR" sz="2600" kern="1200" dirty="0"/>
            <a:t> Du 4 Juillet 2017 au 4 Septembre 2018</a:t>
          </a:r>
          <a:endParaRPr lang="en-US" sz="2600" kern="1200" dirty="0"/>
        </a:p>
      </dsp:txBody>
      <dsp:txXfrm>
        <a:off x="5090851" y="1930277"/>
        <a:ext cx="2757040" cy="165422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6/24/22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6/24/22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6/24/22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6/24/22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6/24/22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6/24/22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6/24/22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6/24/22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6/24/22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6/24/22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6/24/22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6ECF46-51D8-3F48-8A6E-2CE7AF84404E}"/>
              </a:ext>
            </a:extLst>
          </p:cNvPr>
          <p:cNvSpPr>
            <a:spLocks noGrp="1"/>
          </p:cNvSpPr>
          <p:nvPr>
            <p:ph type="ctrTitle"/>
          </p:nvPr>
        </p:nvSpPr>
        <p:spPr>
          <a:xfrm>
            <a:off x="522514" y="725480"/>
            <a:ext cx="11435011" cy="2387600"/>
          </a:xfrm>
        </p:spPr>
        <p:txBody>
          <a:bodyPr>
            <a:normAutofit/>
          </a:bodyPr>
          <a:lstStyle/>
          <a:p>
            <a:pPr algn="ctr"/>
            <a:r>
              <a:rPr lang="fr-FR" sz="3600" dirty="0"/>
              <a:t>PROJET 5 OPEN CLASS ROOMS </a:t>
            </a:r>
            <a:br>
              <a:rPr lang="fr-FR" sz="3600" dirty="0"/>
            </a:br>
            <a:r>
              <a:rPr lang="fr-FR" sz="3600" dirty="0"/>
              <a:t>DATA SCIENCE  </a:t>
            </a:r>
            <a:br>
              <a:rPr lang="fr-FR" sz="3600" dirty="0"/>
            </a:br>
            <a:r>
              <a:rPr lang="fr-FR" sz="3600" dirty="0"/>
              <a:t>SEGMENTEZ DES CLIENTS D’UN SITE E COMMERCE</a:t>
            </a:r>
          </a:p>
        </p:txBody>
      </p:sp>
      <p:sp>
        <p:nvSpPr>
          <p:cNvPr id="3" name="Sous-titre 2">
            <a:extLst>
              <a:ext uri="{FF2B5EF4-FFF2-40B4-BE49-F238E27FC236}">
                <a16:creationId xmlns:a16="http://schemas.microsoft.com/office/drawing/2014/main" id="{46AE00D5-4BF9-6C43-A41C-4BD0FA608823}"/>
              </a:ext>
            </a:extLst>
          </p:cNvPr>
          <p:cNvSpPr>
            <a:spLocks noGrp="1"/>
          </p:cNvSpPr>
          <p:nvPr>
            <p:ph type="subTitle" idx="1"/>
          </p:nvPr>
        </p:nvSpPr>
        <p:spPr>
          <a:xfrm>
            <a:off x="3654620" y="6117024"/>
            <a:ext cx="6655374" cy="602902"/>
          </a:xfrm>
        </p:spPr>
        <p:txBody>
          <a:bodyPr>
            <a:noAutofit/>
          </a:bodyPr>
          <a:lstStyle/>
          <a:p>
            <a:r>
              <a:rPr lang="fr-FR" sz="1600" dirty="0"/>
              <a:t>ETUDIANT : Sylvain CARLEVATO, MENTOR : VIANNEY MIXTUR</a:t>
            </a:r>
          </a:p>
        </p:txBody>
      </p:sp>
      <p:pic>
        <p:nvPicPr>
          <p:cNvPr id="1032" name="Picture 8">
            <a:extLst>
              <a:ext uri="{FF2B5EF4-FFF2-40B4-BE49-F238E27FC236}">
                <a16:creationId xmlns:a16="http://schemas.microsoft.com/office/drawing/2014/main" id="{14531113-636F-A846-A24A-79AAF573C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728" y="238471"/>
            <a:ext cx="1479797" cy="14797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list - Avis, notes, prix et abonnements - Capterra Canada 2022">
            <a:extLst>
              <a:ext uri="{FF2B5EF4-FFF2-40B4-BE49-F238E27FC236}">
                <a16:creationId xmlns:a16="http://schemas.microsoft.com/office/drawing/2014/main" id="{1E7564BF-C4A6-8478-3169-E2C86984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074" y="3630012"/>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79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C78BF77-022F-85E7-0AFD-F20D58708480}"/>
              </a:ext>
            </a:extLst>
          </p:cNvPr>
          <p:cNvSpPr>
            <a:spLocks noGrp="1"/>
          </p:cNvSpPr>
          <p:nvPr>
            <p:ph type="title"/>
          </p:nvPr>
        </p:nvSpPr>
        <p:spPr>
          <a:xfrm>
            <a:off x="1141413" y="618518"/>
            <a:ext cx="9905998" cy="1478570"/>
          </a:xfrm>
        </p:spPr>
        <p:txBody>
          <a:bodyPr>
            <a:normAutofit/>
          </a:bodyPr>
          <a:lstStyle/>
          <a:p>
            <a:r>
              <a:rPr lang="fr-FR" dirty="0"/>
              <a:t>FONCTION « AGGREGATION »</a:t>
            </a:r>
          </a:p>
        </p:txBody>
      </p:sp>
      <p:graphicFrame>
        <p:nvGraphicFramePr>
          <p:cNvPr id="5" name="Espace réservé du contenu 2">
            <a:extLst>
              <a:ext uri="{FF2B5EF4-FFF2-40B4-BE49-F238E27FC236}">
                <a16:creationId xmlns:a16="http://schemas.microsoft.com/office/drawing/2014/main" id="{27592A56-9BC5-C133-370D-98936538B8C2}"/>
              </a:ext>
            </a:extLst>
          </p:cNvPr>
          <p:cNvGraphicFramePr>
            <a:graphicFrameLocks noGrp="1"/>
          </p:cNvGraphicFramePr>
          <p:nvPr>
            <p:ph idx="1"/>
            <p:extLst>
              <p:ext uri="{D42A27DB-BD31-4B8C-83A1-F6EECF244321}">
                <p14:modId xmlns:p14="http://schemas.microsoft.com/office/powerpoint/2010/main" val="36140189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961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3385073" y="-172122"/>
            <a:ext cx="9905998" cy="1478570"/>
          </a:xfrm>
        </p:spPr>
        <p:txBody>
          <a:bodyPr/>
          <a:lstStyle/>
          <a:p>
            <a:r>
              <a:rPr lang="fr-FR" dirty="0"/>
              <a:t>Heatmap de corrélation</a:t>
            </a:r>
          </a:p>
        </p:txBody>
      </p:sp>
      <p:pic>
        <p:nvPicPr>
          <p:cNvPr id="3" name="Image 2">
            <a:extLst>
              <a:ext uri="{FF2B5EF4-FFF2-40B4-BE49-F238E27FC236}">
                <a16:creationId xmlns:a16="http://schemas.microsoft.com/office/drawing/2014/main" id="{3597931A-F53D-584F-0CB0-3312AD6D90C5}"/>
              </a:ext>
            </a:extLst>
          </p:cNvPr>
          <p:cNvPicPr>
            <a:picLocks noChangeAspect="1"/>
          </p:cNvPicPr>
          <p:nvPr/>
        </p:nvPicPr>
        <p:blipFill>
          <a:blip r:embed="rId2"/>
          <a:stretch>
            <a:fillRect/>
          </a:stretch>
        </p:blipFill>
        <p:spPr>
          <a:xfrm>
            <a:off x="3581211" y="1093493"/>
            <a:ext cx="5029578" cy="5259410"/>
          </a:xfrm>
          <a:prstGeom prst="rect">
            <a:avLst/>
          </a:prstGeom>
          <a:ln w="38100">
            <a:solidFill>
              <a:schemeClr val="bg1"/>
            </a:solidFill>
          </a:ln>
        </p:spPr>
      </p:pic>
      <p:sp>
        <p:nvSpPr>
          <p:cNvPr id="4" name="Rectangle 3">
            <a:extLst>
              <a:ext uri="{FF2B5EF4-FFF2-40B4-BE49-F238E27FC236}">
                <a16:creationId xmlns:a16="http://schemas.microsoft.com/office/drawing/2014/main" id="{BFFC85DA-1279-6F59-AE99-55AE24954A5D}"/>
              </a:ext>
            </a:extLst>
          </p:cNvPr>
          <p:cNvSpPr/>
          <p:nvPr/>
        </p:nvSpPr>
        <p:spPr>
          <a:xfrm>
            <a:off x="4406537" y="5677989"/>
            <a:ext cx="87086" cy="322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F4835ADD-0920-DCF1-C453-1E2AC20F229B}"/>
              </a:ext>
            </a:extLst>
          </p:cNvPr>
          <p:cNvSpPr/>
          <p:nvPr/>
        </p:nvSpPr>
        <p:spPr>
          <a:xfrm>
            <a:off x="3796937" y="2934789"/>
            <a:ext cx="435429" cy="1158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4274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3329D94-411B-7641-A1BB-21AB00F9170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400" dirty="0">
                <a:solidFill>
                  <a:srgbClr val="FFFFFF"/>
                </a:solidFill>
              </a:rPr>
              <a:t>PISTES DE SEGMENTATION</a:t>
            </a:r>
          </a:p>
        </p:txBody>
      </p:sp>
    </p:spTree>
    <p:extLst>
      <p:ext uri="{BB962C8B-B14F-4D97-AF65-F5344CB8AC3E}">
        <p14:creationId xmlns:p14="http://schemas.microsoft.com/office/powerpoint/2010/main" val="24920162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468A8B-B5A6-5277-5A22-582073208955}"/>
              </a:ext>
            </a:extLst>
          </p:cNvPr>
          <p:cNvSpPr>
            <a:spLocks noGrp="1"/>
          </p:cNvSpPr>
          <p:nvPr>
            <p:ph type="title"/>
          </p:nvPr>
        </p:nvSpPr>
        <p:spPr>
          <a:xfrm>
            <a:off x="6656546" y="1685924"/>
            <a:ext cx="4052887" cy="2387600"/>
          </a:xfrm>
        </p:spPr>
        <p:txBody>
          <a:bodyPr vert="horz" lIns="91440" tIns="45720" rIns="91440" bIns="45720" rtlCol="0" anchor="b">
            <a:normAutofit/>
          </a:bodyPr>
          <a:lstStyle/>
          <a:p>
            <a:r>
              <a:rPr lang="en-US" sz="4400" dirty="0"/>
              <a:t>SEGMENTATION RFM</a:t>
            </a:r>
          </a:p>
        </p:txBody>
      </p:sp>
      <p:pic>
        <p:nvPicPr>
          <p:cNvPr id="4" name="Picture 3">
            <a:extLst>
              <a:ext uri="{FF2B5EF4-FFF2-40B4-BE49-F238E27FC236}">
                <a16:creationId xmlns:a16="http://schemas.microsoft.com/office/drawing/2014/main" id="{A128B38A-072C-F293-7CAD-3F1569E161C2}"/>
              </a:ext>
            </a:extLst>
          </p:cNvPr>
          <p:cNvPicPr>
            <a:picLocks noChangeAspect="1"/>
          </p:cNvPicPr>
          <p:nvPr/>
        </p:nvPicPr>
        <p:blipFill rotWithShape="1">
          <a:blip r:embed="rId2"/>
          <a:srcRect l="9405" r="3851" b="2"/>
          <a:stretch/>
        </p:blipFill>
        <p:spPr>
          <a:xfrm>
            <a:off x="-5597" y="10"/>
            <a:ext cx="6101597" cy="6857990"/>
          </a:xfrm>
          <a:prstGeom prst="rect">
            <a:avLst/>
          </a:prstGeom>
        </p:spPr>
      </p:pic>
    </p:spTree>
    <p:extLst>
      <p:ext uri="{BB962C8B-B14F-4D97-AF65-F5344CB8AC3E}">
        <p14:creationId xmlns:p14="http://schemas.microsoft.com/office/powerpoint/2010/main" val="1583026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300620" y="238587"/>
            <a:ext cx="9905998" cy="1478570"/>
          </a:xfrm>
        </p:spPr>
        <p:txBody>
          <a:bodyPr>
            <a:normAutofit/>
          </a:bodyPr>
          <a:lstStyle/>
          <a:p>
            <a:pPr algn="ctr"/>
            <a:r>
              <a:rPr lang="fr-FR" dirty="0"/>
              <a:t>RADARPLOT SEGMENTATION RFM </a:t>
            </a:r>
          </a:p>
        </p:txBody>
      </p:sp>
      <p:pic>
        <p:nvPicPr>
          <p:cNvPr id="4" name="Image 3">
            <a:extLst>
              <a:ext uri="{FF2B5EF4-FFF2-40B4-BE49-F238E27FC236}">
                <a16:creationId xmlns:a16="http://schemas.microsoft.com/office/drawing/2014/main" id="{F743D6F0-7D9E-C5E8-B65D-E0F3DE7A2E3A}"/>
              </a:ext>
            </a:extLst>
          </p:cNvPr>
          <p:cNvPicPr>
            <a:picLocks noChangeAspect="1"/>
          </p:cNvPicPr>
          <p:nvPr/>
        </p:nvPicPr>
        <p:blipFill>
          <a:blip r:embed="rId2"/>
          <a:stretch>
            <a:fillRect/>
          </a:stretch>
        </p:blipFill>
        <p:spPr>
          <a:xfrm>
            <a:off x="1368302" y="2180768"/>
            <a:ext cx="9905999" cy="2481803"/>
          </a:xfrm>
          <a:prstGeom prst="rect">
            <a:avLst/>
          </a:prstGeom>
          <a:ln w="38100">
            <a:solidFill>
              <a:schemeClr val="bg1"/>
            </a:solidFill>
          </a:ln>
        </p:spPr>
      </p:pic>
    </p:spTree>
    <p:extLst>
      <p:ext uri="{BB962C8B-B14F-4D97-AF65-F5344CB8AC3E}">
        <p14:creationId xmlns:p14="http://schemas.microsoft.com/office/powerpoint/2010/main" val="362954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300620" y="238587"/>
            <a:ext cx="9905998" cy="1478570"/>
          </a:xfrm>
        </p:spPr>
        <p:txBody>
          <a:bodyPr>
            <a:normAutofit/>
          </a:bodyPr>
          <a:lstStyle/>
          <a:p>
            <a:pPr algn="ctr"/>
            <a:r>
              <a:rPr lang="fr-FR" dirty="0"/>
              <a:t>RADARPLOT SEGMENTATION RFM </a:t>
            </a:r>
          </a:p>
        </p:txBody>
      </p:sp>
      <p:pic>
        <p:nvPicPr>
          <p:cNvPr id="3" name="Image 2">
            <a:extLst>
              <a:ext uri="{FF2B5EF4-FFF2-40B4-BE49-F238E27FC236}">
                <a16:creationId xmlns:a16="http://schemas.microsoft.com/office/drawing/2014/main" id="{5FBF997E-8817-C1CA-BC38-C75D4670CAFD}"/>
              </a:ext>
            </a:extLst>
          </p:cNvPr>
          <p:cNvPicPr>
            <a:picLocks noChangeAspect="1"/>
          </p:cNvPicPr>
          <p:nvPr/>
        </p:nvPicPr>
        <p:blipFill>
          <a:blip r:embed="rId2"/>
          <a:stretch>
            <a:fillRect/>
          </a:stretch>
        </p:blipFill>
        <p:spPr>
          <a:xfrm>
            <a:off x="2495896" y="1639038"/>
            <a:ext cx="7680500" cy="4507761"/>
          </a:xfrm>
          <a:prstGeom prst="rect">
            <a:avLst/>
          </a:prstGeom>
          <a:ln w="38100">
            <a:solidFill>
              <a:schemeClr val="bg1"/>
            </a:solidFill>
          </a:ln>
        </p:spPr>
      </p:pic>
    </p:spTree>
    <p:extLst>
      <p:ext uri="{BB962C8B-B14F-4D97-AF65-F5344CB8AC3E}">
        <p14:creationId xmlns:p14="http://schemas.microsoft.com/office/powerpoint/2010/main" val="2390876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983B111-2AEC-3A97-A627-38A27B413ACE}"/>
              </a:ext>
            </a:extLst>
          </p:cNvPr>
          <p:cNvSpPr>
            <a:spLocks noGrp="1"/>
          </p:cNvSpPr>
          <p:nvPr>
            <p:ph type="title"/>
          </p:nvPr>
        </p:nvSpPr>
        <p:spPr>
          <a:xfrm>
            <a:off x="1141413" y="436777"/>
            <a:ext cx="9905998" cy="1478570"/>
          </a:xfrm>
        </p:spPr>
        <p:txBody>
          <a:bodyPr>
            <a:normAutofit/>
          </a:bodyPr>
          <a:lstStyle/>
          <a:p>
            <a:r>
              <a:rPr lang="fr-FR" dirty="0"/>
              <a:t>PROCESS : METHODE ELBOW </a:t>
            </a:r>
          </a:p>
        </p:txBody>
      </p:sp>
      <p:graphicFrame>
        <p:nvGraphicFramePr>
          <p:cNvPr id="5" name="Espace réservé du contenu 2">
            <a:extLst>
              <a:ext uri="{FF2B5EF4-FFF2-40B4-BE49-F238E27FC236}">
                <a16:creationId xmlns:a16="http://schemas.microsoft.com/office/drawing/2014/main" id="{2B6021F0-9911-E79C-9043-400D526811AD}"/>
              </a:ext>
            </a:extLst>
          </p:cNvPr>
          <p:cNvGraphicFramePr>
            <a:graphicFrameLocks noGrp="1"/>
          </p:cNvGraphicFramePr>
          <p:nvPr>
            <p:ph idx="1"/>
            <p:extLst>
              <p:ext uri="{D42A27DB-BD31-4B8C-83A1-F6EECF244321}">
                <p14:modId xmlns:p14="http://schemas.microsoft.com/office/powerpoint/2010/main" val="3217973903"/>
              </p:ext>
            </p:extLst>
          </p:nvPr>
        </p:nvGraphicFramePr>
        <p:xfrm>
          <a:off x="1326942" y="1915347"/>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8564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5D1D49-6A0C-2719-F607-5BB35DB127B0}"/>
              </a:ext>
            </a:extLst>
          </p:cNvPr>
          <p:cNvSpPr>
            <a:spLocks noGrp="1"/>
          </p:cNvSpPr>
          <p:nvPr>
            <p:ph type="title"/>
          </p:nvPr>
        </p:nvSpPr>
        <p:spPr>
          <a:xfrm>
            <a:off x="1143001" y="376978"/>
            <a:ext cx="9905998" cy="1478570"/>
          </a:xfrm>
        </p:spPr>
        <p:txBody>
          <a:bodyPr/>
          <a:lstStyle/>
          <a:p>
            <a:r>
              <a:rPr lang="fr-FR" dirty="0"/>
              <a:t>RESULTATS : METHODE ELBOW :</a:t>
            </a:r>
          </a:p>
        </p:txBody>
      </p:sp>
      <p:pic>
        <p:nvPicPr>
          <p:cNvPr id="4" name="Image 3">
            <a:extLst>
              <a:ext uri="{FF2B5EF4-FFF2-40B4-BE49-F238E27FC236}">
                <a16:creationId xmlns:a16="http://schemas.microsoft.com/office/drawing/2014/main" id="{4841ED5D-F0F9-4CA1-6812-6B7301BAF986}"/>
              </a:ext>
            </a:extLst>
          </p:cNvPr>
          <p:cNvPicPr>
            <a:picLocks noChangeAspect="1"/>
          </p:cNvPicPr>
          <p:nvPr/>
        </p:nvPicPr>
        <p:blipFill>
          <a:blip r:embed="rId2"/>
          <a:stretch>
            <a:fillRect/>
          </a:stretch>
        </p:blipFill>
        <p:spPr>
          <a:xfrm>
            <a:off x="1320105" y="1691195"/>
            <a:ext cx="5001032" cy="4548285"/>
          </a:xfrm>
          <a:prstGeom prst="rect">
            <a:avLst/>
          </a:prstGeom>
          <a:ln w="38100">
            <a:solidFill>
              <a:schemeClr val="bg1"/>
            </a:solidFill>
          </a:ln>
        </p:spPr>
      </p:pic>
      <p:pic>
        <p:nvPicPr>
          <p:cNvPr id="5" name="Image 4">
            <a:extLst>
              <a:ext uri="{FF2B5EF4-FFF2-40B4-BE49-F238E27FC236}">
                <a16:creationId xmlns:a16="http://schemas.microsoft.com/office/drawing/2014/main" id="{A31013F2-4A73-CBF0-47CB-4920FE783666}"/>
              </a:ext>
            </a:extLst>
          </p:cNvPr>
          <p:cNvPicPr>
            <a:picLocks noChangeAspect="1"/>
          </p:cNvPicPr>
          <p:nvPr/>
        </p:nvPicPr>
        <p:blipFill>
          <a:blip r:embed="rId3"/>
          <a:stretch>
            <a:fillRect/>
          </a:stretch>
        </p:blipFill>
        <p:spPr>
          <a:xfrm>
            <a:off x="6498241" y="1691195"/>
            <a:ext cx="4815832" cy="4548285"/>
          </a:xfrm>
          <a:prstGeom prst="rect">
            <a:avLst/>
          </a:prstGeom>
          <a:ln w="38100">
            <a:solidFill>
              <a:schemeClr val="bg1"/>
            </a:solidFill>
          </a:ln>
        </p:spPr>
      </p:pic>
    </p:spTree>
    <p:extLst>
      <p:ext uri="{BB962C8B-B14F-4D97-AF65-F5344CB8AC3E}">
        <p14:creationId xmlns:p14="http://schemas.microsoft.com/office/powerpoint/2010/main" val="2127816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7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868996-26E7-E21B-30C4-F83D0B735389}"/>
              </a:ext>
            </a:extLst>
          </p:cNvPr>
          <p:cNvSpPr>
            <a:spLocks noGrp="1"/>
          </p:cNvSpPr>
          <p:nvPr>
            <p:ph type="title"/>
          </p:nvPr>
        </p:nvSpPr>
        <p:spPr>
          <a:xfrm>
            <a:off x="1141413" y="618518"/>
            <a:ext cx="9905998" cy="1478570"/>
          </a:xfrm>
        </p:spPr>
        <p:txBody>
          <a:bodyPr>
            <a:normAutofit/>
          </a:bodyPr>
          <a:lstStyle/>
          <a:p>
            <a:r>
              <a:rPr lang="fr-FR" sz="3300" dirty="0"/>
              <a:t>T-SNE</a:t>
            </a:r>
            <a:br>
              <a:rPr lang="fr-FR" sz="3300" dirty="0"/>
            </a:br>
            <a:r>
              <a:rPr lang="fr-FR" sz="3300" dirty="0"/>
              <a:t>T-DISTRIBUTED STOCHASTIC NEIGHBOR EMBEDDING</a:t>
            </a:r>
          </a:p>
        </p:txBody>
      </p:sp>
      <p:graphicFrame>
        <p:nvGraphicFramePr>
          <p:cNvPr id="72" name="Espace réservé du contenu 2">
            <a:extLst>
              <a:ext uri="{FF2B5EF4-FFF2-40B4-BE49-F238E27FC236}">
                <a16:creationId xmlns:a16="http://schemas.microsoft.com/office/drawing/2014/main" id="{B7231F37-860E-4ED7-972B-C94EF99F532C}"/>
              </a:ext>
            </a:extLst>
          </p:cNvPr>
          <p:cNvGraphicFramePr>
            <a:graphicFrameLocks noGrp="1"/>
          </p:cNvGraphicFramePr>
          <p:nvPr>
            <p:ph idx="1"/>
            <p:extLst>
              <p:ext uri="{D42A27DB-BD31-4B8C-83A1-F6EECF244321}">
                <p14:modId xmlns:p14="http://schemas.microsoft.com/office/powerpoint/2010/main" val="12757177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8611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26C60-DC5A-77A4-C473-56ADAF74B7D2}"/>
              </a:ext>
            </a:extLst>
          </p:cNvPr>
          <p:cNvSpPr>
            <a:spLocks noGrp="1"/>
          </p:cNvSpPr>
          <p:nvPr>
            <p:ph type="title"/>
          </p:nvPr>
        </p:nvSpPr>
        <p:spPr>
          <a:xfrm>
            <a:off x="1686536" y="0"/>
            <a:ext cx="9905998" cy="1478570"/>
          </a:xfrm>
        </p:spPr>
        <p:txBody>
          <a:bodyPr>
            <a:normAutofit/>
          </a:bodyPr>
          <a:lstStyle/>
          <a:p>
            <a:pPr algn="ctr"/>
            <a:r>
              <a:rPr lang="fr-FR" sz="3200" dirty="0" err="1"/>
              <a:t>Resultats</a:t>
            </a:r>
            <a:r>
              <a:rPr lang="fr-FR" sz="3200" dirty="0"/>
              <a:t> </a:t>
            </a:r>
            <a:r>
              <a:rPr lang="fr-FR" sz="3200" dirty="0" err="1"/>
              <a:t>T-sne</a:t>
            </a:r>
            <a:r>
              <a:rPr lang="fr-FR" sz="3200" dirty="0"/>
              <a:t> : APPROCHE LOGARITHMIQUE : SEGMENTATION RFM</a:t>
            </a:r>
          </a:p>
        </p:txBody>
      </p:sp>
      <p:pic>
        <p:nvPicPr>
          <p:cNvPr id="4" name="Image 3">
            <a:extLst>
              <a:ext uri="{FF2B5EF4-FFF2-40B4-BE49-F238E27FC236}">
                <a16:creationId xmlns:a16="http://schemas.microsoft.com/office/drawing/2014/main" id="{FA2341AB-DF2D-574D-FE0E-F47E19B5E743}"/>
              </a:ext>
            </a:extLst>
          </p:cNvPr>
          <p:cNvPicPr>
            <a:picLocks noChangeAspect="1"/>
          </p:cNvPicPr>
          <p:nvPr/>
        </p:nvPicPr>
        <p:blipFill>
          <a:blip r:embed="rId2"/>
          <a:stretch>
            <a:fillRect/>
          </a:stretch>
        </p:blipFill>
        <p:spPr>
          <a:xfrm>
            <a:off x="3539465" y="1267589"/>
            <a:ext cx="5688125" cy="5442379"/>
          </a:xfrm>
          <a:prstGeom prst="rect">
            <a:avLst/>
          </a:prstGeom>
          <a:ln w="38100">
            <a:solidFill>
              <a:schemeClr val="bg1"/>
            </a:solidFill>
          </a:ln>
        </p:spPr>
      </p:pic>
    </p:spTree>
    <p:extLst>
      <p:ext uri="{BB962C8B-B14F-4D97-AF65-F5344CB8AC3E}">
        <p14:creationId xmlns:p14="http://schemas.microsoft.com/office/powerpoint/2010/main" val="1173400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686A46A9-7C6F-F6AC-DA07-401E20987B98}"/>
              </a:ext>
            </a:extLst>
          </p:cNvPr>
          <p:cNvSpPr>
            <a:spLocks noGrp="1"/>
          </p:cNvSpPr>
          <p:nvPr>
            <p:ph type="title"/>
          </p:nvPr>
        </p:nvSpPr>
        <p:spPr>
          <a:xfrm>
            <a:off x="4996697" y="618518"/>
            <a:ext cx="6050713" cy="1478570"/>
          </a:xfrm>
        </p:spPr>
        <p:txBody>
          <a:bodyPr>
            <a:normAutofit/>
          </a:bodyPr>
          <a:lstStyle/>
          <a:p>
            <a:r>
              <a:rPr lang="fr-FR" dirty="0"/>
              <a:t>INTRODUCTION</a:t>
            </a:r>
          </a:p>
        </p:txBody>
      </p:sp>
      <p:pic>
        <p:nvPicPr>
          <p:cNvPr id="5" name="Picture 4" descr="Dessins sur du papier en couleur">
            <a:extLst>
              <a:ext uri="{FF2B5EF4-FFF2-40B4-BE49-F238E27FC236}">
                <a16:creationId xmlns:a16="http://schemas.microsoft.com/office/drawing/2014/main" id="{AC531AC8-C4FB-607A-2A55-58B84A26648B}"/>
              </a:ext>
            </a:extLst>
          </p:cNvPr>
          <p:cNvPicPr>
            <a:picLocks noChangeAspect="1"/>
          </p:cNvPicPr>
          <p:nvPr/>
        </p:nvPicPr>
        <p:blipFill rotWithShape="1">
          <a:blip r:embed="rId4"/>
          <a:srcRect l="17312" r="37569"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41CE23E0-E2AB-42CD-DFAD-A9BA0424D1C2}"/>
              </a:ext>
            </a:extLst>
          </p:cNvPr>
          <p:cNvSpPr>
            <a:spLocks noGrp="1"/>
          </p:cNvSpPr>
          <p:nvPr>
            <p:ph idx="1"/>
          </p:nvPr>
        </p:nvSpPr>
        <p:spPr>
          <a:xfrm>
            <a:off x="4968958" y="2249487"/>
            <a:ext cx="6078453" cy="3541714"/>
          </a:xfrm>
        </p:spPr>
        <p:txBody>
          <a:bodyPr>
            <a:normAutofit/>
          </a:bodyPr>
          <a:lstStyle/>
          <a:p>
            <a:pPr>
              <a:lnSpc>
                <a:spcPct val="110000"/>
              </a:lnSpc>
            </a:pPr>
            <a:r>
              <a:rPr lang="fr-FR" sz="2000" dirty="0"/>
              <a:t>Segmentation des clients utile au quotidien pour leurs campagnes de communication.</a:t>
            </a:r>
          </a:p>
          <a:p>
            <a:pPr>
              <a:lnSpc>
                <a:spcPct val="110000"/>
              </a:lnSpc>
            </a:pPr>
            <a:r>
              <a:rPr lang="fr-FR" sz="2000" dirty="0"/>
              <a:t>Compréhension des différents types d’utilisateurs grâce à leur comportement et à leurs données personnelles.</a:t>
            </a:r>
          </a:p>
          <a:p>
            <a:pPr>
              <a:lnSpc>
                <a:spcPct val="110000"/>
              </a:lnSpc>
            </a:pPr>
            <a:r>
              <a:rPr lang="fr-FR" sz="2000" dirty="0"/>
              <a:t>Description actionnable de segmentation et de la logique sous-jacente pour une utilisation optimale.</a:t>
            </a:r>
          </a:p>
          <a:p>
            <a:pPr>
              <a:lnSpc>
                <a:spcPct val="110000"/>
              </a:lnSpc>
            </a:pPr>
            <a:r>
              <a:rPr lang="fr-FR" sz="2000" dirty="0"/>
              <a:t>Proposition de contrat de maintenance basée sur une analyse de la stabilité des segments au cours du temps.</a:t>
            </a:r>
          </a:p>
          <a:p>
            <a:pPr>
              <a:lnSpc>
                <a:spcPct val="110000"/>
              </a:lnSpc>
            </a:pPr>
            <a:endParaRPr lang="fr-FR" sz="2000" dirty="0"/>
          </a:p>
        </p:txBody>
      </p:sp>
    </p:spTree>
    <p:extLst>
      <p:ext uri="{BB962C8B-B14F-4D97-AF65-F5344CB8AC3E}">
        <p14:creationId xmlns:p14="http://schemas.microsoft.com/office/powerpoint/2010/main" val="839185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942DBB-518E-4BDA-D798-926919EFFBED}"/>
              </a:ext>
            </a:extLst>
          </p:cNvPr>
          <p:cNvSpPr>
            <a:spLocks noGrp="1"/>
          </p:cNvSpPr>
          <p:nvPr>
            <p:ph type="title"/>
          </p:nvPr>
        </p:nvSpPr>
        <p:spPr>
          <a:xfrm>
            <a:off x="1141413" y="618518"/>
            <a:ext cx="9905998" cy="1478570"/>
          </a:xfrm>
        </p:spPr>
        <p:txBody>
          <a:bodyPr>
            <a:normAutofit/>
          </a:bodyPr>
          <a:lstStyle/>
          <a:p>
            <a:r>
              <a:rPr lang="fr-FR"/>
              <a:t>SILHOUETTE SCORE : </a:t>
            </a:r>
            <a:br>
              <a:rPr lang="fr-FR"/>
            </a:br>
            <a:r>
              <a:rPr lang="fr-FR"/>
              <a:t>RFM : APPROCHE LOGARITHMIQUE</a:t>
            </a:r>
          </a:p>
        </p:txBody>
      </p:sp>
      <p:pic>
        <p:nvPicPr>
          <p:cNvPr id="4" name="Image 3">
            <a:extLst>
              <a:ext uri="{FF2B5EF4-FFF2-40B4-BE49-F238E27FC236}">
                <a16:creationId xmlns:a16="http://schemas.microsoft.com/office/drawing/2014/main" id="{7B3C5A69-0A4B-AA84-5C9A-810E2A056C01}"/>
              </a:ext>
            </a:extLst>
          </p:cNvPr>
          <p:cNvPicPr>
            <a:picLocks noChangeAspect="1"/>
          </p:cNvPicPr>
          <p:nvPr/>
        </p:nvPicPr>
        <p:blipFill>
          <a:blip r:embed="rId3"/>
          <a:stretch>
            <a:fillRect/>
          </a:stretch>
        </p:blipFill>
        <p:spPr>
          <a:xfrm>
            <a:off x="1166040" y="2588234"/>
            <a:ext cx="4689234" cy="2497017"/>
          </a:xfrm>
          <a:prstGeom prst="round2DiagRect">
            <a:avLst>
              <a:gd name="adj1" fmla="val 5608"/>
              <a:gd name="adj2" fmla="val 0"/>
            </a:avLst>
          </a:prstGeom>
          <a:ln w="38100" cap="sq">
            <a:solidFill>
              <a:schemeClr val="bg1">
                <a:alpha val="60000"/>
              </a:schemeClr>
            </a:solidFill>
            <a:miter lim="800000"/>
          </a:ln>
          <a:effectLst>
            <a:outerShdw blurRad="88900" dist="38100" dir="5400000" algn="t" rotWithShape="0">
              <a:prstClr val="black">
                <a:alpha val="40000"/>
              </a:prstClr>
            </a:outerShdw>
          </a:effectLst>
        </p:spPr>
      </p:pic>
      <p:sp>
        <p:nvSpPr>
          <p:cNvPr id="3" name="Espace réservé du contenu 2">
            <a:extLst>
              <a:ext uri="{FF2B5EF4-FFF2-40B4-BE49-F238E27FC236}">
                <a16:creationId xmlns:a16="http://schemas.microsoft.com/office/drawing/2014/main" id="{3D9BD5D9-441D-9535-903D-4BD9C1CCA9DE}"/>
              </a:ext>
            </a:extLst>
          </p:cNvPr>
          <p:cNvSpPr>
            <a:spLocks noGrp="1"/>
          </p:cNvSpPr>
          <p:nvPr>
            <p:ph idx="1"/>
          </p:nvPr>
        </p:nvSpPr>
        <p:spPr>
          <a:xfrm>
            <a:off x="6336727" y="2249487"/>
            <a:ext cx="4710683" cy="3541714"/>
          </a:xfrm>
        </p:spPr>
        <p:txBody>
          <a:bodyPr>
            <a:normAutofit/>
          </a:bodyPr>
          <a:lstStyle/>
          <a:p>
            <a:r>
              <a:rPr lang="fr-FR" dirty="0"/>
              <a:t>En clustering, le coefficient de silhouette est une mesure de qualité d’une partition d’un ensemble de données en classification automatique.</a:t>
            </a:r>
          </a:p>
          <a:p>
            <a:r>
              <a:rPr lang="fr-FR" dirty="0"/>
              <a:t>Le Silhouette Score est optimal pour k = 4 Clusters.</a:t>
            </a:r>
          </a:p>
          <a:p>
            <a:endParaRPr lang="fr-FR" dirty="0"/>
          </a:p>
        </p:txBody>
      </p:sp>
    </p:spTree>
    <p:extLst>
      <p:ext uri="{BB962C8B-B14F-4D97-AF65-F5344CB8AC3E}">
        <p14:creationId xmlns:p14="http://schemas.microsoft.com/office/powerpoint/2010/main" val="764123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A2B99-47C0-DEED-A696-5AA52CE2CAFB}"/>
              </a:ext>
            </a:extLst>
          </p:cNvPr>
          <p:cNvSpPr>
            <a:spLocks noGrp="1"/>
          </p:cNvSpPr>
          <p:nvPr>
            <p:ph type="title"/>
          </p:nvPr>
        </p:nvSpPr>
        <p:spPr>
          <a:xfrm>
            <a:off x="1141413" y="618518"/>
            <a:ext cx="9905998" cy="1478570"/>
          </a:xfrm>
        </p:spPr>
        <p:txBody>
          <a:bodyPr>
            <a:normAutofit/>
          </a:bodyPr>
          <a:lstStyle/>
          <a:p>
            <a:r>
              <a:rPr lang="fr-FR" dirty="0"/>
              <a:t>INDICE DE DAVIES BOULDIN : </a:t>
            </a:r>
            <a:br>
              <a:rPr lang="fr-FR" dirty="0"/>
            </a:br>
            <a:r>
              <a:rPr lang="fr-FR" dirty="0"/>
              <a:t>RFM : APPROCHE LOGARITHMIQUE</a:t>
            </a:r>
          </a:p>
        </p:txBody>
      </p:sp>
      <p:pic>
        <p:nvPicPr>
          <p:cNvPr id="4" name="Image 3">
            <a:extLst>
              <a:ext uri="{FF2B5EF4-FFF2-40B4-BE49-F238E27FC236}">
                <a16:creationId xmlns:a16="http://schemas.microsoft.com/office/drawing/2014/main" id="{F2EE39CF-6D27-5BED-BC1F-06516CF91585}"/>
              </a:ext>
            </a:extLst>
          </p:cNvPr>
          <p:cNvPicPr>
            <a:picLocks noChangeAspect="1"/>
          </p:cNvPicPr>
          <p:nvPr/>
        </p:nvPicPr>
        <p:blipFill>
          <a:blip r:embed="rId3"/>
          <a:stretch>
            <a:fillRect/>
          </a:stretch>
        </p:blipFill>
        <p:spPr>
          <a:xfrm>
            <a:off x="1612862" y="2249487"/>
            <a:ext cx="3746332" cy="3549650"/>
          </a:xfrm>
          <a:prstGeom prst="round2DiagRect">
            <a:avLst>
              <a:gd name="adj1" fmla="val 5608"/>
              <a:gd name="adj2" fmla="val 0"/>
            </a:avLst>
          </a:prstGeom>
          <a:ln w="38100" cap="sq">
            <a:solidFill>
              <a:schemeClr val="bg1">
                <a:alpha val="60000"/>
              </a:schemeClr>
            </a:solidFill>
            <a:miter lim="800000"/>
          </a:ln>
          <a:effectLst>
            <a:outerShdw blurRad="88900" dist="38100" dir="5400000" algn="t" rotWithShape="0">
              <a:prstClr val="black">
                <a:alpha val="40000"/>
              </a:prstClr>
            </a:outerShdw>
          </a:effectLst>
        </p:spPr>
      </p:pic>
      <p:sp>
        <p:nvSpPr>
          <p:cNvPr id="3" name="Espace réservé du contenu 2">
            <a:extLst>
              <a:ext uri="{FF2B5EF4-FFF2-40B4-BE49-F238E27FC236}">
                <a16:creationId xmlns:a16="http://schemas.microsoft.com/office/drawing/2014/main" id="{2A8D5FAF-D69D-5004-57BD-F1AA18D05E88}"/>
              </a:ext>
            </a:extLst>
          </p:cNvPr>
          <p:cNvSpPr>
            <a:spLocks noGrp="1"/>
          </p:cNvSpPr>
          <p:nvPr>
            <p:ph idx="1"/>
          </p:nvPr>
        </p:nvSpPr>
        <p:spPr>
          <a:xfrm>
            <a:off x="6336727" y="2249487"/>
            <a:ext cx="4710683" cy="3541714"/>
          </a:xfrm>
        </p:spPr>
        <p:txBody>
          <a:bodyPr>
            <a:normAutofit/>
          </a:bodyPr>
          <a:lstStyle/>
          <a:p>
            <a:pPr>
              <a:lnSpc>
                <a:spcPct val="110000"/>
              </a:lnSpc>
            </a:pPr>
            <a:r>
              <a:rPr lang="fr-FR" sz="1800" dirty="0"/>
              <a:t>L’Indice de Davies </a:t>
            </a:r>
            <a:r>
              <a:rPr lang="fr-FR" sz="1800" dirty="0" err="1"/>
              <a:t>Bouldin</a:t>
            </a:r>
            <a:r>
              <a:rPr lang="fr-FR" sz="1800" dirty="0"/>
              <a:t> est la moyenne du rapport maximal entre la distance d'un point au centre de son groupe et la distance entre deux centres de groupes. Cet indice est une mesure de qualité d’une partition d’un ensemble de données.</a:t>
            </a:r>
          </a:p>
          <a:p>
            <a:pPr>
              <a:lnSpc>
                <a:spcPct val="110000"/>
              </a:lnSpc>
            </a:pPr>
            <a:endParaRPr lang="fr-FR" sz="1800" dirty="0"/>
          </a:p>
          <a:p>
            <a:pPr>
              <a:lnSpc>
                <a:spcPct val="110000"/>
              </a:lnSpc>
            </a:pPr>
            <a:endParaRPr lang="fr-FR" sz="1800" dirty="0"/>
          </a:p>
          <a:p>
            <a:pPr>
              <a:lnSpc>
                <a:spcPct val="110000"/>
              </a:lnSpc>
            </a:pPr>
            <a:r>
              <a:rPr lang="fr-FR" sz="1800" dirty="0"/>
              <a:t>Le Nombre de Clusters obtenu est k = 4 (Index = 0.89)</a:t>
            </a:r>
          </a:p>
          <a:p>
            <a:pPr>
              <a:lnSpc>
                <a:spcPct val="110000"/>
              </a:lnSpc>
            </a:pPr>
            <a:endParaRPr lang="fr-FR" sz="1800" dirty="0"/>
          </a:p>
        </p:txBody>
      </p:sp>
    </p:spTree>
    <p:extLst>
      <p:ext uri="{BB962C8B-B14F-4D97-AF65-F5344CB8AC3E}">
        <p14:creationId xmlns:p14="http://schemas.microsoft.com/office/powerpoint/2010/main" val="22480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 name="Group 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6" name="Group 65">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99468A8B-B5A6-5277-5A22-582073208955}"/>
              </a:ext>
            </a:extLst>
          </p:cNvPr>
          <p:cNvSpPr>
            <a:spLocks noGrp="1"/>
          </p:cNvSpPr>
          <p:nvPr>
            <p:ph type="title"/>
          </p:nvPr>
        </p:nvSpPr>
        <p:spPr>
          <a:xfrm>
            <a:off x="6656546" y="1685924"/>
            <a:ext cx="4052887" cy="2387600"/>
          </a:xfrm>
        </p:spPr>
        <p:txBody>
          <a:bodyPr vert="horz" lIns="91440" tIns="45720" rIns="91440" bIns="45720" rtlCol="0" anchor="b">
            <a:normAutofit/>
          </a:bodyPr>
          <a:lstStyle/>
          <a:p>
            <a:r>
              <a:rPr lang="en-US" sz="4400" dirty="0"/>
              <a:t>SEGMENTATION ALL FEATURES</a:t>
            </a:r>
          </a:p>
        </p:txBody>
      </p:sp>
      <p:pic>
        <p:nvPicPr>
          <p:cNvPr id="4" name="Picture 3">
            <a:extLst>
              <a:ext uri="{FF2B5EF4-FFF2-40B4-BE49-F238E27FC236}">
                <a16:creationId xmlns:a16="http://schemas.microsoft.com/office/drawing/2014/main" id="{A128B38A-072C-F293-7CAD-3F1569E161C2}"/>
              </a:ext>
            </a:extLst>
          </p:cNvPr>
          <p:cNvPicPr>
            <a:picLocks noChangeAspect="1"/>
          </p:cNvPicPr>
          <p:nvPr/>
        </p:nvPicPr>
        <p:blipFill rotWithShape="1">
          <a:blip r:embed="rId4"/>
          <a:srcRect l="9405" r="3851" b="2"/>
          <a:stretch/>
        </p:blipFill>
        <p:spPr>
          <a:xfrm>
            <a:off x="-5597" y="10"/>
            <a:ext cx="6101597" cy="6857990"/>
          </a:xfrm>
          <a:prstGeom prst="rect">
            <a:avLst/>
          </a:prstGeom>
        </p:spPr>
      </p:pic>
      <p:grpSp>
        <p:nvGrpSpPr>
          <p:cNvPr id="70" name="Group 69">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1"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26" name="Group 125">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1855382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6DEFA89-6B29-31B0-CBF6-35DACD539974}"/>
              </a:ext>
            </a:extLst>
          </p:cNvPr>
          <p:cNvSpPr>
            <a:spLocks noGrp="1"/>
          </p:cNvSpPr>
          <p:nvPr>
            <p:ph type="title"/>
          </p:nvPr>
        </p:nvSpPr>
        <p:spPr>
          <a:xfrm>
            <a:off x="1141413" y="618518"/>
            <a:ext cx="4459286" cy="1478570"/>
          </a:xfrm>
        </p:spPr>
        <p:txBody>
          <a:bodyPr>
            <a:normAutofit/>
          </a:bodyPr>
          <a:lstStyle/>
          <a:p>
            <a:r>
              <a:rPr lang="fr-FR" sz="2700" dirty="0"/>
              <a:t>CLUSTERING HIERARCHIQUE : DENDOGRAMME : ALL FEATURES</a:t>
            </a:r>
          </a:p>
        </p:txBody>
      </p:sp>
      <p:sp>
        <p:nvSpPr>
          <p:cNvPr id="3" name="Espace réservé du contenu 2">
            <a:extLst>
              <a:ext uri="{FF2B5EF4-FFF2-40B4-BE49-F238E27FC236}">
                <a16:creationId xmlns:a16="http://schemas.microsoft.com/office/drawing/2014/main" id="{283AB7B1-BE07-A41B-11B8-05F57798205D}"/>
              </a:ext>
            </a:extLst>
          </p:cNvPr>
          <p:cNvSpPr>
            <a:spLocks noGrp="1"/>
          </p:cNvSpPr>
          <p:nvPr>
            <p:ph idx="1"/>
          </p:nvPr>
        </p:nvSpPr>
        <p:spPr>
          <a:xfrm>
            <a:off x="1141412" y="2249487"/>
            <a:ext cx="4459287" cy="3965046"/>
          </a:xfrm>
        </p:spPr>
        <p:txBody>
          <a:bodyPr>
            <a:normAutofit/>
          </a:bodyPr>
          <a:lstStyle/>
          <a:p>
            <a:pPr marL="0" indent="0">
              <a:buNone/>
            </a:pPr>
            <a:endParaRPr lang="fr-FR" sz="2000" dirty="0"/>
          </a:p>
          <a:p>
            <a:r>
              <a:rPr lang="fr-FR" sz="2000" dirty="0"/>
              <a:t>Création d’une Partition Hiérarchique sous forme de </a:t>
            </a:r>
            <a:r>
              <a:rPr lang="fr-FR" sz="2000" dirty="0" err="1"/>
              <a:t>Dendogramme</a:t>
            </a:r>
            <a:r>
              <a:rPr lang="fr-FR" sz="2000" dirty="0"/>
              <a:t>.</a:t>
            </a:r>
          </a:p>
          <a:p>
            <a:endParaRPr lang="fr-FR" sz="2000" dirty="0"/>
          </a:p>
          <a:p>
            <a:endParaRPr lang="fr-FR" sz="2000" dirty="0"/>
          </a:p>
          <a:p>
            <a:endParaRPr lang="fr-FR" sz="2000" dirty="0"/>
          </a:p>
          <a:p>
            <a:r>
              <a:rPr lang="fr-FR" sz="2000" dirty="0"/>
              <a:t>On distingue 4 Clusters.</a:t>
            </a:r>
          </a:p>
          <a:p>
            <a:endParaRPr lang="fr-FR" sz="2000" dirty="0"/>
          </a:p>
          <a:p>
            <a:endParaRPr lang="fr-FR" sz="2000" dirty="0"/>
          </a:p>
          <a:p>
            <a:endParaRPr lang="fr-FR" sz="2000" dirty="0"/>
          </a:p>
          <a:p>
            <a:endParaRPr lang="fr-FR" sz="2000" dirty="0"/>
          </a:p>
          <a:p>
            <a:endParaRPr lang="fr-FR" sz="2000" dirty="0"/>
          </a:p>
        </p:txBody>
      </p:sp>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 name="Image 5">
            <a:extLst>
              <a:ext uri="{FF2B5EF4-FFF2-40B4-BE49-F238E27FC236}">
                <a16:creationId xmlns:a16="http://schemas.microsoft.com/office/drawing/2014/main" id="{5D2B337C-F371-C99F-AD09-7B775882630A}"/>
              </a:ext>
            </a:extLst>
          </p:cNvPr>
          <p:cNvPicPr>
            <a:picLocks noChangeAspect="1"/>
          </p:cNvPicPr>
          <p:nvPr/>
        </p:nvPicPr>
        <p:blipFill>
          <a:blip r:embed="rId4"/>
          <a:stretch>
            <a:fillRect/>
          </a:stretch>
        </p:blipFill>
        <p:spPr>
          <a:xfrm>
            <a:off x="6351552" y="973993"/>
            <a:ext cx="5220588" cy="5099050"/>
          </a:xfrm>
          <a:prstGeom prst="rect">
            <a:avLst/>
          </a:prstGeom>
          <a:ln w="38100">
            <a:solidFill>
              <a:schemeClr val="bg1"/>
            </a:solidFill>
          </a:ln>
        </p:spPr>
      </p:pic>
    </p:spTree>
    <p:extLst>
      <p:ext uri="{BB962C8B-B14F-4D97-AF65-F5344CB8AC3E}">
        <p14:creationId xmlns:p14="http://schemas.microsoft.com/office/powerpoint/2010/main" val="720206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37F6B-EEA1-06E5-D845-5AD849C1C106}"/>
              </a:ext>
            </a:extLst>
          </p:cNvPr>
          <p:cNvSpPr>
            <a:spLocks noGrp="1"/>
          </p:cNvSpPr>
          <p:nvPr>
            <p:ph type="title"/>
          </p:nvPr>
        </p:nvSpPr>
        <p:spPr>
          <a:xfrm>
            <a:off x="1942126" y="-70338"/>
            <a:ext cx="9905998" cy="1478570"/>
          </a:xfrm>
        </p:spPr>
        <p:txBody>
          <a:bodyPr/>
          <a:lstStyle/>
          <a:p>
            <a:r>
              <a:rPr lang="fr-FR"/>
              <a:t>COMPARAISON DES VARIABLES PAR CLUSTER</a:t>
            </a:r>
            <a:endParaRPr lang="fr-FR" dirty="0"/>
          </a:p>
        </p:txBody>
      </p:sp>
      <p:pic>
        <p:nvPicPr>
          <p:cNvPr id="4" name="Image 3">
            <a:extLst>
              <a:ext uri="{FF2B5EF4-FFF2-40B4-BE49-F238E27FC236}">
                <a16:creationId xmlns:a16="http://schemas.microsoft.com/office/drawing/2014/main" id="{DE5D8899-7B8D-7D59-00D1-D94F79ABC227}"/>
              </a:ext>
            </a:extLst>
          </p:cNvPr>
          <p:cNvPicPr>
            <a:picLocks noChangeAspect="1"/>
          </p:cNvPicPr>
          <p:nvPr/>
        </p:nvPicPr>
        <p:blipFill>
          <a:blip r:embed="rId2"/>
          <a:stretch>
            <a:fillRect/>
          </a:stretch>
        </p:blipFill>
        <p:spPr>
          <a:xfrm>
            <a:off x="2512290" y="1128375"/>
            <a:ext cx="7576791" cy="5379430"/>
          </a:xfrm>
          <a:prstGeom prst="rect">
            <a:avLst/>
          </a:prstGeom>
          <a:ln w="38100">
            <a:solidFill>
              <a:schemeClr val="bg1"/>
            </a:solidFill>
          </a:ln>
        </p:spPr>
      </p:pic>
    </p:spTree>
    <p:extLst>
      <p:ext uri="{BB962C8B-B14F-4D97-AF65-F5344CB8AC3E}">
        <p14:creationId xmlns:p14="http://schemas.microsoft.com/office/powerpoint/2010/main" val="4005961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26C60-DC5A-77A4-C473-56ADAF74B7D2}"/>
              </a:ext>
            </a:extLst>
          </p:cNvPr>
          <p:cNvSpPr>
            <a:spLocks noGrp="1"/>
          </p:cNvSpPr>
          <p:nvPr>
            <p:ph type="title"/>
          </p:nvPr>
        </p:nvSpPr>
        <p:spPr>
          <a:xfrm>
            <a:off x="1299078" y="0"/>
            <a:ext cx="9905998" cy="1478570"/>
          </a:xfrm>
        </p:spPr>
        <p:txBody>
          <a:bodyPr>
            <a:normAutofit/>
          </a:bodyPr>
          <a:lstStyle/>
          <a:p>
            <a:pPr algn="ctr"/>
            <a:r>
              <a:rPr lang="fr-FR" sz="3200" dirty="0" err="1"/>
              <a:t>Resultats</a:t>
            </a:r>
            <a:r>
              <a:rPr lang="fr-FR" sz="3200" dirty="0"/>
              <a:t> </a:t>
            </a:r>
            <a:r>
              <a:rPr lang="fr-FR" sz="3200" dirty="0" err="1"/>
              <a:t>t-sne</a:t>
            </a:r>
            <a:r>
              <a:rPr lang="fr-FR" sz="3200" dirty="0"/>
              <a:t> : SEGMENTATION ALL FEATURES</a:t>
            </a:r>
          </a:p>
        </p:txBody>
      </p:sp>
      <p:pic>
        <p:nvPicPr>
          <p:cNvPr id="3" name="Image 2">
            <a:extLst>
              <a:ext uri="{FF2B5EF4-FFF2-40B4-BE49-F238E27FC236}">
                <a16:creationId xmlns:a16="http://schemas.microsoft.com/office/drawing/2014/main" id="{DF1D8FF9-91E2-260A-3E59-6E7E263EB59F}"/>
              </a:ext>
            </a:extLst>
          </p:cNvPr>
          <p:cNvPicPr>
            <a:picLocks noChangeAspect="1"/>
          </p:cNvPicPr>
          <p:nvPr/>
        </p:nvPicPr>
        <p:blipFill>
          <a:blip r:embed="rId2"/>
          <a:stretch>
            <a:fillRect/>
          </a:stretch>
        </p:blipFill>
        <p:spPr>
          <a:xfrm>
            <a:off x="3859079" y="1334447"/>
            <a:ext cx="5083245" cy="5006226"/>
          </a:xfrm>
          <a:prstGeom prst="rect">
            <a:avLst/>
          </a:prstGeom>
          <a:ln w="38100">
            <a:solidFill>
              <a:schemeClr val="bg1"/>
            </a:solidFill>
          </a:ln>
        </p:spPr>
      </p:pic>
    </p:spTree>
    <p:extLst>
      <p:ext uri="{BB962C8B-B14F-4D97-AF65-F5344CB8AC3E}">
        <p14:creationId xmlns:p14="http://schemas.microsoft.com/office/powerpoint/2010/main" val="4006914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22F50-D71A-60CB-A196-1692B490B7F9}"/>
              </a:ext>
            </a:extLst>
          </p:cNvPr>
          <p:cNvSpPr>
            <a:spLocks noGrp="1"/>
          </p:cNvSpPr>
          <p:nvPr>
            <p:ph type="title"/>
          </p:nvPr>
        </p:nvSpPr>
        <p:spPr>
          <a:xfrm>
            <a:off x="1796322" y="0"/>
            <a:ext cx="9905998" cy="1478570"/>
          </a:xfrm>
        </p:spPr>
        <p:txBody>
          <a:bodyPr/>
          <a:lstStyle/>
          <a:p>
            <a:r>
              <a:rPr lang="fr-FR" dirty="0"/>
              <a:t>ANALYSE EN COMPOSANTE PRINCIPALE / PCA</a:t>
            </a:r>
          </a:p>
        </p:txBody>
      </p:sp>
      <p:sp>
        <p:nvSpPr>
          <p:cNvPr id="3" name="Espace réservé du contenu 2">
            <a:extLst>
              <a:ext uri="{FF2B5EF4-FFF2-40B4-BE49-F238E27FC236}">
                <a16:creationId xmlns:a16="http://schemas.microsoft.com/office/drawing/2014/main" id="{A07A61E0-67AE-D974-440D-1939F00AF7A7}"/>
              </a:ext>
            </a:extLst>
          </p:cNvPr>
          <p:cNvSpPr>
            <a:spLocks noGrp="1"/>
          </p:cNvSpPr>
          <p:nvPr>
            <p:ph idx="1"/>
          </p:nvPr>
        </p:nvSpPr>
        <p:spPr>
          <a:xfrm>
            <a:off x="1143001" y="1806084"/>
            <a:ext cx="4952999" cy="4038662"/>
          </a:xfrm>
        </p:spPr>
        <p:txBody>
          <a:bodyPr>
            <a:normAutofit fontScale="92500" lnSpcReduction="10000"/>
          </a:bodyPr>
          <a:lstStyle/>
          <a:p>
            <a:r>
              <a:rPr lang="fr-FR" dirty="0"/>
              <a:t>Dataset initiale de 15 </a:t>
            </a:r>
            <a:r>
              <a:rPr lang="fr-FR" dirty="0" err="1"/>
              <a:t>Features</a:t>
            </a:r>
            <a:r>
              <a:rPr lang="fr-FR" dirty="0"/>
              <a:t>.</a:t>
            </a:r>
          </a:p>
          <a:p>
            <a:endParaRPr lang="fr-FR" dirty="0"/>
          </a:p>
          <a:p>
            <a:r>
              <a:rPr lang="fr-FR" dirty="0"/>
              <a:t>Grâce au Taux Cumulé de Variances, on peut conserver 8 Composantes et donc en éliminer 7.</a:t>
            </a:r>
          </a:p>
          <a:p>
            <a:endParaRPr lang="fr-FR" dirty="0"/>
          </a:p>
          <a:p>
            <a:r>
              <a:rPr lang="fr-FR" dirty="0"/>
              <a:t>Il faut, en effet, conserver 8 axes principaux pour expliquer la Variance à 95 %.</a:t>
            </a:r>
          </a:p>
        </p:txBody>
      </p:sp>
      <p:pic>
        <p:nvPicPr>
          <p:cNvPr id="4" name="Image 3">
            <a:extLst>
              <a:ext uri="{FF2B5EF4-FFF2-40B4-BE49-F238E27FC236}">
                <a16:creationId xmlns:a16="http://schemas.microsoft.com/office/drawing/2014/main" id="{C2F96A8D-EA07-4356-9854-AB084244D7A3}"/>
              </a:ext>
            </a:extLst>
          </p:cNvPr>
          <p:cNvPicPr>
            <a:picLocks noChangeAspect="1"/>
          </p:cNvPicPr>
          <p:nvPr/>
        </p:nvPicPr>
        <p:blipFill>
          <a:blip r:embed="rId2"/>
          <a:stretch>
            <a:fillRect/>
          </a:stretch>
        </p:blipFill>
        <p:spPr>
          <a:xfrm>
            <a:off x="6380206" y="1422026"/>
            <a:ext cx="4899768" cy="4781066"/>
          </a:xfrm>
          <a:prstGeom prst="rect">
            <a:avLst/>
          </a:prstGeom>
          <a:ln w="38100">
            <a:solidFill>
              <a:schemeClr val="bg1"/>
            </a:solidFill>
          </a:ln>
        </p:spPr>
      </p:pic>
    </p:spTree>
    <p:extLst>
      <p:ext uri="{BB962C8B-B14F-4D97-AF65-F5344CB8AC3E}">
        <p14:creationId xmlns:p14="http://schemas.microsoft.com/office/powerpoint/2010/main" val="3979381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3329D94-411B-7641-A1BB-21AB00F91700}"/>
              </a:ext>
            </a:extLst>
          </p:cNvPr>
          <p:cNvSpPr>
            <a:spLocks noGrp="1"/>
          </p:cNvSpPr>
          <p:nvPr>
            <p:ph type="title"/>
          </p:nvPr>
        </p:nvSpPr>
        <p:spPr>
          <a:xfrm>
            <a:off x="2672643" y="2781829"/>
            <a:ext cx="6858000" cy="1367896"/>
          </a:xfrm>
        </p:spPr>
        <p:txBody>
          <a:bodyPr vert="horz" lIns="91440" tIns="45720" rIns="91440" bIns="45720" rtlCol="0" anchor="b">
            <a:normAutofit/>
          </a:bodyPr>
          <a:lstStyle/>
          <a:p>
            <a:pPr algn="ctr"/>
            <a:r>
              <a:rPr lang="en-US" sz="4400" dirty="0">
                <a:solidFill>
                  <a:srgbClr val="FFFFFF"/>
                </a:solidFill>
              </a:rPr>
              <a:t>Presentation DU </a:t>
            </a:r>
            <a:br>
              <a:rPr lang="en-US" sz="4400" dirty="0">
                <a:solidFill>
                  <a:srgbClr val="FFFFFF"/>
                </a:solidFill>
              </a:rPr>
            </a:br>
            <a:r>
              <a:rPr lang="en-US" sz="4400" dirty="0">
                <a:solidFill>
                  <a:srgbClr val="FFFFFF"/>
                </a:solidFill>
              </a:rPr>
              <a:t>BILAN FINAL</a:t>
            </a:r>
          </a:p>
        </p:txBody>
      </p:sp>
    </p:spTree>
    <p:extLst>
      <p:ext uri="{BB962C8B-B14F-4D97-AF65-F5344CB8AC3E}">
        <p14:creationId xmlns:p14="http://schemas.microsoft.com/office/powerpoint/2010/main" val="36679771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8EE92B-029E-5075-2A04-73A46349DDA1}"/>
              </a:ext>
            </a:extLst>
          </p:cNvPr>
          <p:cNvSpPr>
            <a:spLocks noGrp="1"/>
          </p:cNvSpPr>
          <p:nvPr>
            <p:ph type="title"/>
          </p:nvPr>
        </p:nvSpPr>
        <p:spPr>
          <a:xfrm>
            <a:off x="1388548" y="300803"/>
            <a:ext cx="9905998" cy="1478570"/>
          </a:xfrm>
        </p:spPr>
        <p:txBody>
          <a:bodyPr/>
          <a:lstStyle/>
          <a:p>
            <a:r>
              <a:rPr lang="fr-FR" dirty="0"/>
              <a:t>EXEMPLE : MOYENNE DU NOMBRE D’AVIS POUR CHAQUE CLUSTER</a:t>
            </a:r>
          </a:p>
        </p:txBody>
      </p:sp>
      <p:pic>
        <p:nvPicPr>
          <p:cNvPr id="4" name="Image 3">
            <a:extLst>
              <a:ext uri="{FF2B5EF4-FFF2-40B4-BE49-F238E27FC236}">
                <a16:creationId xmlns:a16="http://schemas.microsoft.com/office/drawing/2014/main" id="{F3327C36-6C13-C482-91A9-E6CFE95EF698}"/>
              </a:ext>
            </a:extLst>
          </p:cNvPr>
          <p:cNvPicPr>
            <a:picLocks noChangeAspect="1"/>
          </p:cNvPicPr>
          <p:nvPr/>
        </p:nvPicPr>
        <p:blipFill>
          <a:blip r:embed="rId2"/>
          <a:stretch>
            <a:fillRect/>
          </a:stretch>
        </p:blipFill>
        <p:spPr>
          <a:xfrm>
            <a:off x="4051670" y="1663921"/>
            <a:ext cx="5014765" cy="4893276"/>
          </a:xfrm>
          <a:prstGeom prst="rect">
            <a:avLst/>
          </a:prstGeom>
          <a:ln w="38100">
            <a:solidFill>
              <a:schemeClr val="bg1"/>
            </a:solidFill>
          </a:ln>
        </p:spPr>
      </p:pic>
    </p:spTree>
    <p:extLst>
      <p:ext uri="{BB962C8B-B14F-4D97-AF65-F5344CB8AC3E}">
        <p14:creationId xmlns:p14="http://schemas.microsoft.com/office/powerpoint/2010/main" val="4003697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31339A-E1A6-AD2D-636E-A37CAEE25AE8}"/>
              </a:ext>
            </a:extLst>
          </p:cNvPr>
          <p:cNvSpPr>
            <a:spLocks noGrp="1"/>
          </p:cNvSpPr>
          <p:nvPr>
            <p:ph type="title"/>
          </p:nvPr>
        </p:nvSpPr>
        <p:spPr>
          <a:xfrm>
            <a:off x="1289694" y="186031"/>
            <a:ext cx="9905998" cy="1478570"/>
          </a:xfrm>
        </p:spPr>
        <p:txBody>
          <a:bodyPr/>
          <a:lstStyle/>
          <a:p>
            <a:r>
              <a:rPr lang="fr-FR" dirty="0"/>
              <a:t>Reduction des dimensions : </a:t>
            </a:r>
            <a:br>
              <a:rPr lang="fr-FR" dirty="0"/>
            </a:br>
            <a:r>
              <a:rPr lang="fr-FR" dirty="0"/>
              <a:t>8 VARIABLES CONSERVEES </a:t>
            </a:r>
          </a:p>
        </p:txBody>
      </p:sp>
      <p:pic>
        <p:nvPicPr>
          <p:cNvPr id="4" name="Image 3">
            <a:extLst>
              <a:ext uri="{FF2B5EF4-FFF2-40B4-BE49-F238E27FC236}">
                <a16:creationId xmlns:a16="http://schemas.microsoft.com/office/drawing/2014/main" id="{2B571C4C-C5F0-1D07-B880-2A7D4375F805}"/>
              </a:ext>
            </a:extLst>
          </p:cNvPr>
          <p:cNvPicPr>
            <a:picLocks noChangeAspect="1"/>
          </p:cNvPicPr>
          <p:nvPr/>
        </p:nvPicPr>
        <p:blipFill>
          <a:blip r:embed="rId2"/>
          <a:stretch>
            <a:fillRect/>
          </a:stretch>
        </p:blipFill>
        <p:spPr>
          <a:xfrm>
            <a:off x="3564182" y="1664601"/>
            <a:ext cx="5357021" cy="4792362"/>
          </a:xfrm>
          <a:prstGeom prst="rect">
            <a:avLst/>
          </a:prstGeom>
          <a:ln w="38100">
            <a:solidFill>
              <a:schemeClr val="bg1"/>
            </a:solidFill>
          </a:ln>
        </p:spPr>
      </p:pic>
    </p:spTree>
    <p:extLst>
      <p:ext uri="{BB962C8B-B14F-4D97-AF65-F5344CB8AC3E}">
        <p14:creationId xmlns:p14="http://schemas.microsoft.com/office/powerpoint/2010/main" val="876028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77517C65-C5DC-9C46-85FA-398695951FE2}"/>
              </a:ext>
            </a:extLst>
          </p:cNvPr>
          <p:cNvSpPr>
            <a:spLocks noGrp="1"/>
          </p:cNvSpPr>
          <p:nvPr>
            <p:ph type="title"/>
          </p:nvPr>
        </p:nvSpPr>
        <p:spPr>
          <a:xfrm>
            <a:off x="1141413" y="1082673"/>
            <a:ext cx="2869416" cy="4708528"/>
          </a:xfrm>
        </p:spPr>
        <p:txBody>
          <a:bodyPr>
            <a:normAutofit/>
          </a:bodyPr>
          <a:lstStyle/>
          <a:p>
            <a:pPr algn="r"/>
            <a:r>
              <a:rPr lang="fr-FR" sz="4000"/>
              <a:t>Plan </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F4D4EFF2-6623-2B4F-A733-FD86AAA13534}"/>
              </a:ext>
            </a:extLst>
          </p:cNvPr>
          <p:cNvSpPr>
            <a:spLocks noGrp="1"/>
          </p:cNvSpPr>
          <p:nvPr>
            <p:ph idx="1"/>
          </p:nvPr>
        </p:nvSpPr>
        <p:spPr>
          <a:xfrm>
            <a:off x="5307023" y="1100339"/>
            <a:ext cx="5751237" cy="4708528"/>
          </a:xfrm>
        </p:spPr>
        <p:txBody>
          <a:bodyPr anchor="ctr">
            <a:normAutofit fontScale="85000" lnSpcReduction="20000"/>
          </a:bodyPr>
          <a:lstStyle/>
          <a:p>
            <a:pPr>
              <a:buFont typeface="Wingdings" pitchFamily="2" charset="2"/>
              <a:buChar char="§"/>
            </a:pPr>
            <a:r>
              <a:rPr lang="fr-FR" sz="1800" dirty="0"/>
              <a:t>Introduction</a:t>
            </a:r>
          </a:p>
          <a:p>
            <a:pPr>
              <a:buFont typeface="Wingdings" pitchFamily="2" charset="2"/>
              <a:buChar char="§"/>
            </a:pPr>
            <a:endParaRPr lang="fr-FR" sz="1800" dirty="0"/>
          </a:p>
          <a:p>
            <a:pPr>
              <a:buFont typeface="Wingdings" pitchFamily="2" charset="2"/>
              <a:buChar char="§"/>
            </a:pPr>
            <a:r>
              <a:rPr lang="fr-FR" sz="1800" dirty="0"/>
              <a:t>Présentation de la Problématique</a:t>
            </a:r>
          </a:p>
          <a:p>
            <a:pPr>
              <a:buFont typeface="Wingdings" pitchFamily="2" charset="2"/>
              <a:buChar char="§"/>
            </a:pPr>
            <a:endParaRPr lang="fr-FR" sz="1800" dirty="0"/>
          </a:p>
          <a:p>
            <a:pPr>
              <a:buFont typeface="Wingdings" pitchFamily="2" charset="2"/>
              <a:buChar char="§"/>
            </a:pPr>
            <a:r>
              <a:rPr lang="fr-FR" sz="1800" dirty="0"/>
              <a:t>Analyse des Données</a:t>
            </a:r>
          </a:p>
          <a:p>
            <a:pPr>
              <a:buFont typeface="Wingdings" pitchFamily="2" charset="2"/>
              <a:buChar char="§"/>
            </a:pPr>
            <a:endParaRPr lang="fr-FR" sz="1800" dirty="0"/>
          </a:p>
          <a:p>
            <a:pPr>
              <a:buFont typeface="Wingdings" pitchFamily="2" charset="2"/>
              <a:buChar char="§"/>
            </a:pPr>
            <a:r>
              <a:rPr lang="fr-FR" sz="1800" dirty="0"/>
              <a:t>Différentes Approches de Segmentation</a:t>
            </a:r>
          </a:p>
          <a:p>
            <a:pPr>
              <a:buFont typeface="Wingdings" pitchFamily="2" charset="2"/>
              <a:buChar char="§"/>
            </a:pPr>
            <a:endParaRPr lang="fr-FR" sz="1800" dirty="0"/>
          </a:p>
          <a:p>
            <a:pPr>
              <a:buFont typeface="Wingdings" pitchFamily="2" charset="2"/>
              <a:buChar char="§"/>
            </a:pPr>
            <a:r>
              <a:rPr lang="fr-FR" sz="1800" dirty="0"/>
              <a:t>Présentation du Bilan Final</a:t>
            </a:r>
          </a:p>
          <a:p>
            <a:pPr>
              <a:buFont typeface="Wingdings" pitchFamily="2" charset="2"/>
              <a:buChar char="§"/>
            </a:pPr>
            <a:endParaRPr lang="fr-FR" sz="1800" dirty="0"/>
          </a:p>
          <a:p>
            <a:pPr>
              <a:buFont typeface="Wingdings" pitchFamily="2" charset="2"/>
              <a:buChar char="§"/>
            </a:pPr>
            <a:r>
              <a:rPr lang="fr-FR" sz="1800" dirty="0"/>
              <a:t>Contrat de Maintenance</a:t>
            </a:r>
          </a:p>
          <a:p>
            <a:pPr>
              <a:buFont typeface="Wingdings" pitchFamily="2" charset="2"/>
              <a:buChar char="§"/>
            </a:pPr>
            <a:endParaRPr lang="fr-FR" sz="1800" dirty="0"/>
          </a:p>
          <a:p>
            <a:pPr>
              <a:buFont typeface="Wingdings" pitchFamily="2" charset="2"/>
              <a:buChar char="§"/>
            </a:pPr>
            <a:r>
              <a:rPr lang="fr-FR" sz="1800" dirty="0"/>
              <a:t>Conclusion</a:t>
            </a:r>
          </a:p>
          <a:p>
            <a:pPr marL="0" indent="0">
              <a:buNone/>
            </a:pPr>
            <a:endParaRPr lang="fr-FR" sz="180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364894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27FEF81-6937-95B3-D13B-B326EA5B9642}"/>
              </a:ext>
            </a:extLst>
          </p:cNvPr>
          <p:cNvSpPr>
            <a:spLocks noGrp="1"/>
          </p:cNvSpPr>
          <p:nvPr>
            <p:ph type="title"/>
          </p:nvPr>
        </p:nvSpPr>
        <p:spPr>
          <a:xfrm>
            <a:off x="1577445" y="1168078"/>
            <a:ext cx="9048219" cy="1092200"/>
          </a:xfrm>
        </p:spPr>
        <p:txBody>
          <a:bodyPr anchor="ctr">
            <a:normAutofit/>
          </a:bodyPr>
          <a:lstStyle/>
          <a:p>
            <a:pPr algn="ctr"/>
            <a:r>
              <a:rPr lang="fr-FR">
                <a:solidFill>
                  <a:srgbClr val="FFFFFF"/>
                </a:solidFill>
              </a:rPr>
              <a:t>BILAN CLUSTER PAR CLUSTER </a:t>
            </a:r>
          </a:p>
        </p:txBody>
      </p:sp>
      <p:sp>
        <p:nvSpPr>
          <p:cNvPr id="7" name="Espace réservé du contenu 2">
            <a:extLst>
              <a:ext uri="{FF2B5EF4-FFF2-40B4-BE49-F238E27FC236}">
                <a16:creationId xmlns:a16="http://schemas.microsoft.com/office/drawing/2014/main" id="{4B6BF91F-CAE2-572D-4B2A-37616E8CB2F0}"/>
              </a:ext>
            </a:extLst>
          </p:cNvPr>
          <p:cNvSpPr>
            <a:spLocks noGrp="1"/>
          </p:cNvSpPr>
          <p:nvPr>
            <p:ph idx="1"/>
          </p:nvPr>
        </p:nvSpPr>
        <p:spPr>
          <a:xfrm>
            <a:off x="1577446" y="2413001"/>
            <a:ext cx="9048218" cy="3033180"/>
          </a:xfrm>
        </p:spPr>
        <p:txBody>
          <a:bodyPr anchor="ctr">
            <a:normAutofit/>
          </a:bodyPr>
          <a:lstStyle/>
          <a:p>
            <a:pPr>
              <a:lnSpc>
                <a:spcPct val="110000"/>
              </a:lnSpc>
            </a:pPr>
            <a:r>
              <a:rPr lang="fr-FR" sz="1600">
                <a:solidFill>
                  <a:srgbClr val="FFFFFF"/>
                </a:solidFill>
              </a:rPr>
              <a:t>CLUSTER 0 : Client qui achète peu, pour des montants bas, mais qui donne un avis à la suite de son achat.</a:t>
            </a:r>
          </a:p>
          <a:p>
            <a:pPr>
              <a:lnSpc>
                <a:spcPct val="110000"/>
              </a:lnSpc>
            </a:pPr>
            <a:r>
              <a:rPr lang="fr-FR" sz="1600">
                <a:solidFill>
                  <a:srgbClr val="FFFFFF"/>
                </a:solidFill>
              </a:rPr>
              <a:t>CLUSTER 1 : Client occasionnel, qui donne toujours un Avis, post Achat. Les Articles achetés sont peu chers.</a:t>
            </a:r>
          </a:p>
          <a:p>
            <a:pPr>
              <a:lnSpc>
                <a:spcPct val="110000"/>
              </a:lnSpc>
            </a:pPr>
            <a:r>
              <a:rPr lang="fr-FR" sz="1600">
                <a:solidFill>
                  <a:srgbClr val="FFFFFF"/>
                </a:solidFill>
              </a:rPr>
              <a:t>CLUSTER 2 : Client très occasionnel, peu d'Achats, peu d'Avis.</a:t>
            </a:r>
          </a:p>
          <a:p>
            <a:pPr>
              <a:lnSpc>
                <a:spcPct val="110000"/>
              </a:lnSpc>
            </a:pPr>
            <a:r>
              <a:rPr lang="fr-FR" sz="1600">
                <a:solidFill>
                  <a:srgbClr val="FFFFFF"/>
                </a:solidFill>
              </a:rPr>
              <a:t>CLUSTER 3 : Client très occasionnel, peu d'Achats, peu d'Avis. La Récence est importante, toutefois.</a:t>
            </a:r>
          </a:p>
          <a:p>
            <a:pPr>
              <a:lnSpc>
                <a:spcPct val="110000"/>
              </a:lnSpc>
            </a:pPr>
            <a:r>
              <a:rPr lang="fr-FR" sz="1600">
                <a:solidFill>
                  <a:srgbClr val="FFFFFF"/>
                </a:solidFill>
              </a:rPr>
              <a:t>CLUSTER 4 : Client régulier, le panier est élevé. Les Articles achetés ont un montant élevé.</a:t>
            </a:r>
          </a:p>
          <a:p>
            <a:pPr>
              <a:lnSpc>
                <a:spcPct val="110000"/>
              </a:lnSpc>
            </a:pPr>
            <a:r>
              <a:rPr lang="fr-FR" sz="1600">
                <a:solidFill>
                  <a:srgbClr val="FFFFFF"/>
                </a:solidFill>
              </a:rPr>
              <a:t>CLUSTER 5 : Client aux Achats Fréquents. Les Achats sont de faible montant. L'Avis est donné régulièrement.</a:t>
            </a:r>
          </a:p>
        </p:txBody>
      </p:sp>
    </p:spTree>
    <p:extLst>
      <p:ext uri="{BB962C8B-B14F-4D97-AF65-F5344CB8AC3E}">
        <p14:creationId xmlns:p14="http://schemas.microsoft.com/office/powerpoint/2010/main" val="3611263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CC90DFF8-4DE7-591E-7E22-56DB89123056}"/>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400" dirty="0">
                <a:solidFill>
                  <a:srgbClr val="FFFFFF"/>
                </a:solidFill>
              </a:rPr>
              <a:t>CONTRAT DE MAINTENANCE</a:t>
            </a:r>
          </a:p>
        </p:txBody>
      </p:sp>
    </p:spTree>
    <p:extLst>
      <p:ext uri="{BB962C8B-B14F-4D97-AF65-F5344CB8AC3E}">
        <p14:creationId xmlns:p14="http://schemas.microsoft.com/office/powerpoint/2010/main" val="25513678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D88ABB7-DD94-58E5-50C4-AC2DB8C04BF5}"/>
              </a:ext>
            </a:extLst>
          </p:cNvPr>
          <p:cNvSpPr>
            <a:spLocks noGrp="1"/>
          </p:cNvSpPr>
          <p:nvPr>
            <p:ph type="title"/>
          </p:nvPr>
        </p:nvSpPr>
        <p:spPr>
          <a:xfrm>
            <a:off x="1141413" y="618518"/>
            <a:ext cx="9905998" cy="1478570"/>
          </a:xfrm>
        </p:spPr>
        <p:txBody>
          <a:bodyPr>
            <a:normAutofit/>
          </a:bodyPr>
          <a:lstStyle/>
          <a:p>
            <a:r>
              <a:rPr lang="fr-FR" dirty="0"/>
              <a:t>CALCULS </a:t>
            </a:r>
          </a:p>
        </p:txBody>
      </p:sp>
      <p:graphicFrame>
        <p:nvGraphicFramePr>
          <p:cNvPr id="12" name="Espace réservé du contenu 2">
            <a:extLst>
              <a:ext uri="{FF2B5EF4-FFF2-40B4-BE49-F238E27FC236}">
                <a16:creationId xmlns:a16="http://schemas.microsoft.com/office/drawing/2014/main" id="{D6E65138-BB63-E65E-DA9B-8973F79CBB68}"/>
              </a:ext>
            </a:extLst>
          </p:cNvPr>
          <p:cNvGraphicFramePr>
            <a:graphicFrameLocks noGrp="1"/>
          </p:cNvGraphicFramePr>
          <p:nvPr>
            <p:ph idx="1"/>
            <p:extLst>
              <p:ext uri="{D42A27DB-BD31-4B8C-83A1-F6EECF244321}">
                <p14:modId xmlns:p14="http://schemas.microsoft.com/office/powerpoint/2010/main" val="3666369671"/>
              </p:ext>
            </p:extLst>
          </p:nvPr>
        </p:nvGraphicFramePr>
        <p:xfrm>
          <a:off x="1141413" y="2243063"/>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823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DA2E8-8CF1-3DE8-8F78-0C6D11A62D44}"/>
              </a:ext>
            </a:extLst>
          </p:cNvPr>
          <p:cNvSpPr>
            <a:spLocks noGrp="1"/>
          </p:cNvSpPr>
          <p:nvPr>
            <p:ph type="title"/>
          </p:nvPr>
        </p:nvSpPr>
        <p:spPr>
          <a:xfrm>
            <a:off x="1302051" y="136605"/>
            <a:ext cx="9905998" cy="1478570"/>
          </a:xfrm>
        </p:spPr>
        <p:txBody>
          <a:bodyPr/>
          <a:lstStyle/>
          <a:p>
            <a:r>
              <a:rPr lang="fr-FR" dirty="0"/>
              <a:t>DATASET ARI </a:t>
            </a:r>
          </a:p>
        </p:txBody>
      </p:sp>
      <p:pic>
        <p:nvPicPr>
          <p:cNvPr id="4" name="Image 3">
            <a:extLst>
              <a:ext uri="{FF2B5EF4-FFF2-40B4-BE49-F238E27FC236}">
                <a16:creationId xmlns:a16="http://schemas.microsoft.com/office/drawing/2014/main" id="{A58883AB-4C77-B9F4-F933-FD4BF73274DD}"/>
              </a:ext>
            </a:extLst>
          </p:cNvPr>
          <p:cNvPicPr>
            <a:picLocks noChangeAspect="1"/>
          </p:cNvPicPr>
          <p:nvPr/>
        </p:nvPicPr>
        <p:blipFill>
          <a:blip r:embed="rId2"/>
          <a:stretch>
            <a:fillRect/>
          </a:stretch>
        </p:blipFill>
        <p:spPr>
          <a:xfrm>
            <a:off x="4432726" y="1340653"/>
            <a:ext cx="3326547" cy="5047789"/>
          </a:xfrm>
          <a:prstGeom prst="rect">
            <a:avLst/>
          </a:prstGeom>
          <a:ln w="38100">
            <a:solidFill>
              <a:schemeClr val="bg1"/>
            </a:solidFill>
          </a:ln>
        </p:spPr>
      </p:pic>
    </p:spTree>
    <p:extLst>
      <p:ext uri="{BB962C8B-B14F-4D97-AF65-F5344CB8AC3E}">
        <p14:creationId xmlns:p14="http://schemas.microsoft.com/office/powerpoint/2010/main" val="1970183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FA5BE-532D-2880-7BB1-D982389D12B6}"/>
              </a:ext>
            </a:extLst>
          </p:cNvPr>
          <p:cNvSpPr>
            <a:spLocks noGrp="1"/>
          </p:cNvSpPr>
          <p:nvPr>
            <p:ph type="title"/>
          </p:nvPr>
        </p:nvSpPr>
        <p:spPr>
          <a:xfrm>
            <a:off x="1143001" y="507307"/>
            <a:ext cx="9905998" cy="1478570"/>
          </a:xfrm>
        </p:spPr>
        <p:txBody>
          <a:bodyPr/>
          <a:lstStyle/>
          <a:p>
            <a:r>
              <a:rPr lang="fr-FR" dirty="0"/>
              <a:t>EVOLUTION DE L’ARI SUR 15 Mois </a:t>
            </a:r>
          </a:p>
        </p:txBody>
      </p:sp>
      <p:pic>
        <p:nvPicPr>
          <p:cNvPr id="5" name="Image 4">
            <a:extLst>
              <a:ext uri="{FF2B5EF4-FFF2-40B4-BE49-F238E27FC236}">
                <a16:creationId xmlns:a16="http://schemas.microsoft.com/office/drawing/2014/main" id="{91C6EA9F-4D47-DEE7-7F83-0ED36AE04ADC}"/>
              </a:ext>
            </a:extLst>
          </p:cNvPr>
          <p:cNvPicPr>
            <a:picLocks noChangeAspect="1"/>
          </p:cNvPicPr>
          <p:nvPr/>
        </p:nvPicPr>
        <p:blipFill>
          <a:blip r:embed="rId2"/>
          <a:stretch>
            <a:fillRect/>
          </a:stretch>
        </p:blipFill>
        <p:spPr>
          <a:xfrm>
            <a:off x="1565704" y="1985877"/>
            <a:ext cx="9258300" cy="4140200"/>
          </a:xfrm>
          <a:prstGeom prst="rect">
            <a:avLst/>
          </a:prstGeom>
          <a:ln w="38100">
            <a:solidFill>
              <a:schemeClr val="bg1"/>
            </a:solidFill>
          </a:ln>
        </p:spPr>
      </p:pic>
    </p:spTree>
    <p:extLst>
      <p:ext uri="{BB962C8B-B14F-4D97-AF65-F5344CB8AC3E}">
        <p14:creationId xmlns:p14="http://schemas.microsoft.com/office/powerpoint/2010/main" val="1342227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A7E818-46E0-CC59-19DD-C3BE14DBC6D5}"/>
              </a:ext>
            </a:extLst>
          </p:cNvPr>
          <p:cNvSpPr>
            <a:spLocks noGrp="1"/>
          </p:cNvSpPr>
          <p:nvPr>
            <p:ph type="title"/>
          </p:nvPr>
        </p:nvSpPr>
        <p:spPr/>
        <p:txBody>
          <a:bodyPr/>
          <a:lstStyle/>
          <a:p>
            <a:r>
              <a:rPr lang="fr-FR" dirty="0"/>
              <a:t>Evaluation de Nombre d'Achats au Fil du Temps</a:t>
            </a:r>
          </a:p>
        </p:txBody>
      </p:sp>
      <p:pic>
        <p:nvPicPr>
          <p:cNvPr id="4" name="Image 3">
            <a:extLst>
              <a:ext uri="{FF2B5EF4-FFF2-40B4-BE49-F238E27FC236}">
                <a16:creationId xmlns:a16="http://schemas.microsoft.com/office/drawing/2014/main" id="{3129C9C5-F92A-3028-856C-64610F68B937}"/>
              </a:ext>
            </a:extLst>
          </p:cNvPr>
          <p:cNvPicPr>
            <a:picLocks noChangeAspect="1"/>
          </p:cNvPicPr>
          <p:nvPr/>
        </p:nvPicPr>
        <p:blipFill>
          <a:blip r:embed="rId2"/>
          <a:stretch>
            <a:fillRect/>
          </a:stretch>
        </p:blipFill>
        <p:spPr>
          <a:xfrm>
            <a:off x="1689615" y="2213582"/>
            <a:ext cx="9232900" cy="4025900"/>
          </a:xfrm>
          <a:prstGeom prst="rect">
            <a:avLst/>
          </a:prstGeom>
          <a:ln w="38100">
            <a:solidFill>
              <a:schemeClr val="bg1"/>
            </a:solidFill>
          </a:ln>
        </p:spPr>
      </p:pic>
    </p:spTree>
    <p:extLst>
      <p:ext uri="{BB962C8B-B14F-4D97-AF65-F5344CB8AC3E}">
        <p14:creationId xmlns:p14="http://schemas.microsoft.com/office/powerpoint/2010/main" val="4233019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2AFD585-8F3B-F95A-C5EF-54966BC6EFFB}"/>
              </a:ext>
            </a:extLst>
          </p:cNvPr>
          <p:cNvSpPr>
            <a:spLocks noGrp="1"/>
          </p:cNvSpPr>
          <p:nvPr>
            <p:ph type="title"/>
          </p:nvPr>
        </p:nvSpPr>
        <p:spPr>
          <a:xfrm>
            <a:off x="2608592" y="2574060"/>
            <a:ext cx="6858000" cy="1367896"/>
          </a:xfrm>
        </p:spPr>
        <p:txBody>
          <a:bodyPr vert="horz" lIns="91440" tIns="45720" rIns="91440" bIns="45720" rtlCol="0" anchor="b">
            <a:normAutofit/>
          </a:bodyPr>
          <a:lstStyle/>
          <a:p>
            <a:pPr algn="ctr"/>
            <a:r>
              <a:rPr lang="en-US" sz="4800" dirty="0">
                <a:solidFill>
                  <a:srgbClr val="FFFFFF"/>
                </a:solidFill>
              </a:rPr>
              <a:t>CONCLUSION</a:t>
            </a:r>
          </a:p>
        </p:txBody>
      </p:sp>
    </p:spTree>
    <p:extLst>
      <p:ext uri="{BB962C8B-B14F-4D97-AF65-F5344CB8AC3E}">
        <p14:creationId xmlns:p14="http://schemas.microsoft.com/office/powerpoint/2010/main" val="5157053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CCD1AA64-9C60-8096-6524-B4655508CC2C}"/>
              </a:ext>
            </a:extLst>
          </p:cNvPr>
          <p:cNvSpPr>
            <a:spLocks noGrp="1"/>
          </p:cNvSpPr>
          <p:nvPr>
            <p:ph type="title"/>
          </p:nvPr>
        </p:nvSpPr>
        <p:spPr>
          <a:xfrm>
            <a:off x="1062486" y="335229"/>
            <a:ext cx="9906000" cy="1117073"/>
          </a:xfrm>
        </p:spPr>
        <p:txBody>
          <a:bodyPr>
            <a:normAutofit/>
          </a:bodyPr>
          <a:lstStyle/>
          <a:p>
            <a:pPr algn="ctr"/>
            <a:r>
              <a:rPr lang="fr-FR" sz="4000" dirty="0"/>
              <a:t>INTERPRETATIONS </a:t>
            </a:r>
          </a:p>
        </p:txBody>
      </p:sp>
      <p:sp>
        <p:nvSpPr>
          <p:cNvPr id="3" name="Espace réservé du contenu 2">
            <a:extLst>
              <a:ext uri="{FF2B5EF4-FFF2-40B4-BE49-F238E27FC236}">
                <a16:creationId xmlns:a16="http://schemas.microsoft.com/office/drawing/2014/main" id="{D4F80A1A-31CE-E27E-3502-620B99E4C712}"/>
              </a:ext>
            </a:extLst>
          </p:cNvPr>
          <p:cNvSpPr>
            <a:spLocks noGrp="1"/>
          </p:cNvSpPr>
          <p:nvPr>
            <p:ph idx="1"/>
          </p:nvPr>
        </p:nvSpPr>
        <p:spPr>
          <a:xfrm>
            <a:off x="1331913" y="1535319"/>
            <a:ext cx="9840911" cy="3541714"/>
          </a:xfrm>
        </p:spPr>
        <p:txBody>
          <a:bodyPr anchor="t">
            <a:noAutofit/>
          </a:bodyPr>
          <a:lstStyle/>
          <a:p>
            <a:pPr>
              <a:lnSpc>
                <a:spcPct val="110000"/>
              </a:lnSpc>
            </a:pPr>
            <a:endParaRPr lang="fr-FR" sz="1400" dirty="0"/>
          </a:p>
          <a:p>
            <a:pPr>
              <a:lnSpc>
                <a:spcPct val="110000"/>
              </a:lnSpc>
            </a:pPr>
            <a:r>
              <a:rPr lang="fr-FR" sz="1400" dirty="0"/>
              <a:t>La Méthode All </a:t>
            </a:r>
            <a:r>
              <a:rPr lang="fr-FR" sz="1400" dirty="0" err="1"/>
              <a:t>Features</a:t>
            </a:r>
            <a:r>
              <a:rPr lang="fr-FR" sz="1400" dirty="0"/>
              <a:t>, produite par </a:t>
            </a:r>
            <a:r>
              <a:rPr lang="fr-FR" sz="1400" dirty="0" err="1"/>
              <a:t>Feature</a:t>
            </a:r>
            <a:r>
              <a:rPr lang="fr-FR" sz="1400" dirty="0"/>
              <a:t> Engineering, donne des résultats variables. En effet, les Clusters ne sont pas toujours bien mis en évidence.</a:t>
            </a:r>
          </a:p>
          <a:p>
            <a:pPr>
              <a:lnSpc>
                <a:spcPct val="110000"/>
              </a:lnSpc>
            </a:pPr>
            <a:endParaRPr lang="fr-FR" sz="1400" dirty="0"/>
          </a:p>
          <a:p>
            <a:pPr>
              <a:lnSpc>
                <a:spcPct val="110000"/>
              </a:lnSpc>
            </a:pPr>
            <a:r>
              <a:rPr lang="fr-FR" sz="1400" dirty="0"/>
              <a:t>Possibilité grâce aux Techniques de Clustering, de comprendre le Profil Client.</a:t>
            </a:r>
          </a:p>
          <a:p>
            <a:pPr>
              <a:lnSpc>
                <a:spcPct val="110000"/>
              </a:lnSpc>
            </a:pPr>
            <a:endParaRPr lang="fr-FR" sz="1400" dirty="0"/>
          </a:p>
          <a:p>
            <a:pPr>
              <a:lnSpc>
                <a:spcPct val="110000"/>
              </a:lnSpc>
            </a:pPr>
            <a:r>
              <a:rPr lang="fr-FR" sz="1400" dirty="0"/>
              <a:t>Les Données initiales sont de faible qualité. Il aurait été pertinent de connaitre le sexe et l’âge des Clients.</a:t>
            </a:r>
          </a:p>
          <a:p>
            <a:pPr>
              <a:lnSpc>
                <a:spcPct val="110000"/>
              </a:lnSpc>
            </a:pPr>
            <a:endParaRPr lang="fr-FR" sz="1400" dirty="0"/>
          </a:p>
          <a:p>
            <a:pPr>
              <a:lnSpc>
                <a:spcPct val="110000"/>
              </a:lnSpc>
            </a:pPr>
            <a:r>
              <a:rPr lang="fr-FR" sz="1400" dirty="0"/>
              <a:t>Le PCA, pour l’Etude DATASET ALL </a:t>
            </a:r>
            <a:r>
              <a:rPr lang="fr-FR" sz="1400" dirty="0" err="1"/>
              <a:t>Features</a:t>
            </a:r>
            <a:r>
              <a:rPr lang="fr-FR" sz="1400" dirty="0"/>
              <a:t>, a servi à réduire les Dimensions et à affiner l’Analyse.</a:t>
            </a:r>
          </a:p>
          <a:p>
            <a:pPr>
              <a:lnSpc>
                <a:spcPct val="110000"/>
              </a:lnSpc>
            </a:pPr>
            <a:endParaRPr lang="fr-FR" sz="1400" dirty="0"/>
          </a:p>
          <a:p>
            <a:pPr>
              <a:lnSpc>
                <a:spcPct val="110000"/>
              </a:lnSpc>
            </a:pPr>
            <a:r>
              <a:rPr lang="fr-FR" sz="1400" dirty="0"/>
              <a:t>Le Score ARI évolue fortement sur 15 Mois, ce qui prouve le déplacement des Clients, d’un Cluster à l’Autre.</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416008939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96"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9"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00"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1"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2"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03"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4"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5"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6"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7"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8"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9"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0"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1"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2"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3"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4"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5"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6"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7"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8"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9"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0"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1"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2"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3"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4"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5"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6"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7"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28"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9"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0"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1"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2"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3"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4"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5"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6"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7"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8"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9"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0"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1"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2"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3"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4"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5"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6"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7"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8"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9"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0"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1"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2"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54" name="Group 153">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5" name="Rectangle 154">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58"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0" name="Group 159">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61"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2"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3"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4"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5"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6"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7"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8"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9"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0"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71"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2"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3"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4"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5"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6"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7"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8"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9"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0"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3329D94-411B-7641-A1BB-21AB00F9170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probléMATIQUE</a:t>
            </a:r>
          </a:p>
        </p:txBody>
      </p:sp>
    </p:spTree>
    <p:extLst>
      <p:ext uri="{BB962C8B-B14F-4D97-AF65-F5344CB8AC3E}">
        <p14:creationId xmlns:p14="http://schemas.microsoft.com/office/powerpoint/2010/main" val="19582082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1413" y="1082673"/>
            <a:ext cx="2869416" cy="4708528"/>
          </a:xfrm>
        </p:spPr>
        <p:txBody>
          <a:bodyPr>
            <a:normAutofit/>
          </a:bodyPr>
          <a:lstStyle/>
          <a:p>
            <a:pPr algn="r"/>
            <a:r>
              <a:rPr lang="fr-FR" sz="2800"/>
              <a:t>Présentation DE LA probléMATIQUE </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A5CDC286-8862-FC41-A5BA-E388CB66C4EB}"/>
              </a:ext>
            </a:extLst>
          </p:cNvPr>
          <p:cNvSpPr>
            <a:spLocks noGrp="1"/>
          </p:cNvSpPr>
          <p:nvPr>
            <p:ph idx="1"/>
          </p:nvPr>
        </p:nvSpPr>
        <p:spPr>
          <a:xfrm>
            <a:off x="5297763" y="1082673"/>
            <a:ext cx="5751237" cy="4708528"/>
          </a:xfrm>
        </p:spPr>
        <p:txBody>
          <a:bodyPr anchor="ctr">
            <a:normAutofit/>
          </a:bodyPr>
          <a:lstStyle/>
          <a:p>
            <a:pPr>
              <a:buFont typeface="Wingdings" pitchFamily="2" charset="2"/>
              <a:buChar char="§"/>
            </a:pPr>
            <a:r>
              <a:rPr lang="fr-FR" sz="1800" dirty="0"/>
              <a:t>Objectifs :</a:t>
            </a:r>
          </a:p>
          <a:p>
            <a:pPr>
              <a:buFont typeface="Wingdings" pitchFamily="2" charset="2"/>
              <a:buChar char="§"/>
            </a:pPr>
            <a:endParaRPr lang="fr-FR" sz="1800" dirty="0"/>
          </a:p>
          <a:p>
            <a:r>
              <a:rPr lang="fr-FR" sz="1800" dirty="0"/>
              <a:t>Compréhension du Client.</a:t>
            </a:r>
          </a:p>
          <a:p>
            <a:endParaRPr lang="fr-FR" sz="1800" dirty="0"/>
          </a:p>
          <a:p>
            <a:r>
              <a:rPr lang="fr-FR" sz="1800" dirty="0"/>
              <a:t>Segmentation selon différentes Variables.</a:t>
            </a:r>
          </a:p>
          <a:p>
            <a:endParaRPr lang="fr-FR" sz="1800" dirty="0"/>
          </a:p>
          <a:p>
            <a:r>
              <a:rPr lang="fr-FR" sz="1800" dirty="0"/>
              <a:t>Différents Types de Clustering.</a:t>
            </a:r>
          </a:p>
          <a:p>
            <a:endParaRPr lang="fr-FR" sz="1800" dirty="0"/>
          </a:p>
          <a:p>
            <a:r>
              <a:rPr lang="fr-FR" sz="1800" dirty="0"/>
              <a:t>Mise en place d’un bilan final.</a:t>
            </a:r>
          </a:p>
          <a:p>
            <a:pPr marL="0" indent="0">
              <a:buNone/>
            </a:pPr>
            <a:r>
              <a:rPr lang="fr-FR" sz="1800" b="1" dirty="0"/>
              <a:t>    </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33902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1143001" y="213910"/>
            <a:ext cx="9905998" cy="1478570"/>
          </a:xfrm>
        </p:spPr>
        <p:txBody>
          <a:bodyPr>
            <a:normAutofit/>
          </a:bodyPr>
          <a:lstStyle/>
          <a:p>
            <a:r>
              <a:rPr lang="fr-FR" dirty="0"/>
              <a:t>INTERPRETATION DE LA PROBLEMATIQUE </a:t>
            </a:r>
          </a:p>
        </p:txBody>
      </p:sp>
      <p:graphicFrame>
        <p:nvGraphicFramePr>
          <p:cNvPr id="5" name="Espace réservé du contenu 2">
            <a:extLst>
              <a:ext uri="{FF2B5EF4-FFF2-40B4-BE49-F238E27FC236}">
                <a16:creationId xmlns:a16="http://schemas.microsoft.com/office/drawing/2014/main" id="{FBC35ECA-8ED6-4B57-4FF0-F6898443564C}"/>
              </a:ext>
            </a:extLst>
          </p:cNvPr>
          <p:cNvGraphicFramePr>
            <a:graphicFrameLocks noGrp="1"/>
          </p:cNvGraphicFramePr>
          <p:nvPr>
            <p:ph idx="1"/>
            <p:extLst>
              <p:ext uri="{D42A27DB-BD31-4B8C-83A1-F6EECF244321}">
                <p14:modId xmlns:p14="http://schemas.microsoft.com/office/powerpoint/2010/main" val="3417699724"/>
              </p:ext>
            </p:extLst>
          </p:nvPr>
        </p:nvGraphicFramePr>
        <p:xfrm>
          <a:off x="1143001" y="1692480"/>
          <a:ext cx="9699170" cy="4664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645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96"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9"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00"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1"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2"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03"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4"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5"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6"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7"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8"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9"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0"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1"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2"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3"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4"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5"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6"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7"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8"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9"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0"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1"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2"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3"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4"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5"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6"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7"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28"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9"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0"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1"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2"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3"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4"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5"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6"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7"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8"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9"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0"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1"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2"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3"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4"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5"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6"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7"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8"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9"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0"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1"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2"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54" name="Group 153">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5" name="Rectangle 154">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58"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0" name="Group 159">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61"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2"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3"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4"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5"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6"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7"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8"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9"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0"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71"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2"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3"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4"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5"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6"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7"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8"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9"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0"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3329D94-411B-7641-A1BB-21AB00F9170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dirty="0">
                <a:solidFill>
                  <a:srgbClr val="FFFFFF"/>
                </a:solidFill>
              </a:rPr>
              <a:t>ANALYSE DES Données</a:t>
            </a:r>
          </a:p>
        </p:txBody>
      </p:sp>
    </p:spTree>
    <p:extLst>
      <p:ext uri="{BB962C8B-B14F-4D97-AF65-F5344CB8AC3E}">
        <p14:creationId xmlns:p14="http://schemas.microsoft.com/office/powerpoint/2010/main" val="769765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0119F-592B-7B4E-B16F-D6EA4D36AFC7}"/>
              </a:ext>
            </a:extLst>
          </p:cNvPr>
          <p:cNvSpPr>
            <a:spLocks noGrp="1"/>
          </p:cNvSpPr>
          <p:nvPr>
            <p:ph type="title"/>
          </p:nvPr>
        </p:nvSpPr>
        <p:spPr>
          <a:xfrm>
            <a:off x="4986760" y="-134346"/>
            <a:ext cx="9905998" cy="1478570"/>
          </a:xfrm>
        </p:spPr>
        <p:txBody>
          <a:bodyPr>
            <a:normAutofit/>
          </a:bodyPr>
          <a:lstStyle/>
          <a:p>
            <a:r>
              <a:rPr lang="fr-FR" dirty="0"/>
              <a:t>CLEANING</a:t>
            </a:r>
          </a:p>
        </p:txBody>
      </p:sp>
      <p:graphicFrame>
        <p:nvGraphicFramePr>
          <p:cNvPr id="5" name="Espace réservé du contenu 2">
            <a:extLst>
              <a:ext uri="{FF2B5EF4-FFF2-40B4-BE49-F238E27FC236}">
                <a16:creationId xmlns:a16="http://schemas.microsoft.com/office/drawing/2014/main" id="{D99D57F3-A78F-6483-CBD8-F1C6CD52E2D2}"/>
              </a:ext>
            </a:extLst>
          </p:cNvPr>
          <p:cNvGraphicFramePr>
            <a:graphicFrameLocks noGrp="1"/>
          </p:cNvGraphicFramePr>
          <p:nvPr>
            <p:ph idx="1"/>
            <p:extLst>
              <p:ext uri="{D42A27DB-BD31-4B8C-83A1-F6EECF244321}">
                <p14:modId xmlns:p14="http://schemas.microsoft.com/office/powerpoint/2010/main" val="3234853826"/>
              </p:ext>
            </p:extLst>
          </p:nvPr>
        </p:nvGraphicFramePr>
        <p:xfrm>
          <a:off x="956115" y="1230489"/>
          <a:ext cx="10279769" cy="5627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3465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5762DF6-AAFE-097E-F2BD-9182FDF41897}"/>
              </a:ext>
            </a:extLst>
          </p:cNvPr>
          <p:cNvSpPr>
            <a:spLocks noGrp="1"/>
          </p:cNvSpPr>
          <p:nvPr>
            <p:ph type="title"/>
          </p:nvPr>
        </p:nvSpPr>
        <p:spPr>
          <a:xfrm>
            <a:off x="1141413" y="618518"/>
            <a:ext cx="9905998" cy="1478570"/>
          </a:xfrm>
        </p:spPr>
        <p:txBody>
          <a:bodyPr>
            <a:normAutofit/>
          </a:bodyPr>
          <a:lstStyle/>
          <a:p>
            <a:r>
              <a:rPr lang="fr-FR" dirty="0"/>
              <a:t>ORGANISATION DES Données </a:t>
            </a:r>
            <a:br>
              <a:rPr lang="fr-FR" dirty="0"/>
            </a:br>
            <a:r>
              <a:rPr lang="fr-FR" dirty="0"/>
              <a:t>AJOUT DE FORMULES</a:t>
            </a:r>
          </a:p>
        </p:txBody>
      </p:sp>
      <p:graphicFrame>
        <p:nvGraphicFramePr>
          <p:cNvPr id="5" name="Espace réservé du contenu 2">
            <a:extLst>
              <a:ext uri="{FF2B5EF4-FFF2-40B4-BE49-F238E27FC236}">
                <a16:creationId xmlns:a16="http://schemas.microsoft.com/office/drawing/2014/main" id="{57B66053-E4D4-6330-ED6B-2AF15FB1250B}"/>
              </a:ext>
            </a:extLst>
          </p:cNvPr>
          <p:cNvGraphicFramePr>
            <a:graphicFrameLocks noGrp="1"/>
          </p:cNvGraphicFramePr>
          <p:nvPr>
            <p:ph idx="1"/>
            <p:extLst>
              <p:ext uri="{D42A27DB-BD31-4B8C-83A1-F6EECF244321}">
                <p14:modId xmlns:p14="http://schemas.microsoft.com/office/powerpoint/2010/main" val="72236691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31614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33900</TotalTime>
  <Words>899</Words>
  <Application>Microsoft Macintosh PowerPoint</Application>
  <PresentationFormat>Grand écran</PresentationFormat>
  <Paragraphs>139</Paragraphs>
  <Slides>37</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37</vt:i4>
      </vt:variant>
    </vt:vector>
  </HeadingPairs>
  <TitlesOfParts>
    <vt:vector size="41" baseType="lpstr">
      <vt:lpstr>Arial</vt:lpstr>
      <vt:lpstr>Tw Cen MT</vt:lpstr>
      <vt:lpstr>Wingdings</vt:lpstr>
      <vt:lpstr>Circuit</vt:lpstr>
      <vt:lpstr>PROJET 5 OPEN CLASS ROOMS  DATA SCIENCE   SEGMENTEZ DES CLIENTS D’UN SITE E COMMERCE</vt:lpstr>
      <vt:lpstr>INTRODUCTION</vt:lpstr>
      <vt:lpstr>Plan </vt:lpstr>
      <vt:lpstr>probléMATIQUE</vt:lpstr>
      <vt:lpstr>Présentation DE LA probléMATIQUE </vt:lpstr>
      <vt:lpstr>INTERPRETATION DE LA PROBLEMATIQUE </vt:lpstr>
      <vt:lpstr>ANALYSE DES Données</vt:lpstr>
      <vt:lpstr>CLEANING</vt:lpstr>
      <vt:lpstr>ORGANISATION DES Données  AJOUT DE FORMULES</vt:lpstr>
      <vt:lpstr>FONCTION « AGGREGATION »</vt:lpstr>
      <vt:lpstr>Heatmap de corrélation</vt:lpstr>
      <vt:lpstr>PISTES DE SEGMENTATION</vt:lpstr>
      <vt:lpstr>SEGMENTATION RFM</vt:lpstr>
      <vt:lpstr>RADARPLOT SEGMENTATION RFM </vt:lpstr>
      <vt:lpstr>RADARPLOT SEGMENTATION RFM </vt:lpstr>
      <vt:lpstr>PROCESS : METHODE ELBOW </vt:lpstr>
      <vt:lpstr>RESULTATS : METHODE ELBOW :</vt:lpstr>
      <vt:lpstr>T-SNE T-DISTRIBUTED STOCHASTIC NEIGHBOR EMBEDDING</vt:lpstr>
      <vt:lpstr>Resultats T-sne : APPROCHE LOGARITHMIQUE : SEGMENTATION RFM</vt:lpstr>
      <vt:lpstr>SILHOUETTE SCORE :  RFM : APPROCHE LOGARITHMIQUE</vt:lpstr>
      <vt:lpstr>INDICE DE DAVIES BOULDIN :  RFM : APPROCHE LOGARITHMIQUE</vt:lpstr>
      <vt:lpstr>SEGMENTATION ALL FEATURES</vt:lpstr>
      <vt:lpstr>CLUSTERING HIERARCHIQUE : DENDOGRAMME : ALL FEATURES</vt:lpstr>
      <vt:lpstr>COMPARAISON DES VARIABLES PAR CLUSTER</vt:lpstr>
      <vt:lpstr>Resultats t-sne : SEGMENTATION ALL FEATURES</vt:lpstr>
      <vt:lpstr>ANALYSE EN COMPOSANTE PRINCIPALE / PCA</vt:lpstr>
      <vt:lpstr>Presentation DU  BILAN FINAL</vt:lpstr>
      <vt:lpstr>EXEMPLE : MOYENNE DU NOMBRE D’AVIS POUR CHAQUE CLUSTER</vt:lpstr>
      <vt:lpstr>Reduction des dimensions :  8 VARIABLES CONSERVEES </vt:lpstr>
      <vt:lpstr>BILAN CLUSTER PAR CLUSTER </vt:lpstr>
      <vt:lpstr>CONTRAT DE MAINTENANCE</vt:lpstr>
      <vt:lpstr>CALCULS </vt:lpstr>
      <vt:lpstr>DATASET ARI </vt:lpstr>
      <vt:lpstr>EVOLUTION DE L’ARI SUR 15 Mois </vt:lpstr>
      <vt:lpstr>Evaluation de Nombre d'Achats au Fil du Temps</vt:lpstr>
      <vt:lpstr>CONCLUSION</vt:lpstr>
      <vt:lpstr>INTERPRETATIONS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2 OPEN CLASS ROOMS  DATA SCIENCE   ANALYSE DES DONNEES DE SYSTEMES EDUCATIFS</dc:title>
  <dc:creator>Sylvain Gabillet</dc:creator>
  <cp:lastModifiedBy>Sylvain Gabillet</cp:lastModifiedBy>
  <cp:revision>83</cp:revision>
  <dcterms:created xsi:type="dcterms:W3CDTF">2022-01-31T10:45:43Z</dcterms:created>
  <dcterms:modified xsi:type="dcterms:W3CDTF">2022-06-24T04:58:33Z</dcterms:modified>
</cp:coreProperties>
</file>